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0D12-416D-40FD-A1DC-EC20D61FD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BD0B5-16ED-4D4F-957D-ED2DC62EF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7FC1A-7D0C-4375-836A-796088F7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14670-01B3-49EC-AD94-8A5B34C3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4F3BE-983F-4BE0-ACD0-82EB6D71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42D0-7243-4040-98AC-73A6BC9E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35A90-0B04-4D86-BFA7-C211BCF7D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1A738-A602-44E2-A5E8-6039B5EF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F8B9-836E-44AE-922F-B2A63BFA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954E2-EB48-45AD-BE5A-B39DA6C3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6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C2C8E0-FBDC-4A9A-83CC-EC77C3D85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B2585D-9EFD-4B00-891C-ED0F3194D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8F88E-E9AB-40D3-BA12-1290D503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89F91-9C5A-44FE-8046-A5E02BE75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6C714-21E2-44DF-B235-5286AAA8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2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7B81-07C7-476E-9C58-701CC140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008B-8B8F-44F5-A949-6AF5A3507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22ABD-D012-4882-A101-B0FAE6AC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8F25D-25F4-4717-8528-D7E11E37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32FEC-6AFB-411B-860A-7B76C0CB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2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26C9-E5F5-4698-9288-854CD208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54416-D115-43C4-8BC3-DA4B9EB65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40213-CD56-40FF-8B75-C345FB44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39359-1ACF-4948-9015-40FCCB13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3B3F-272E-48C4-B5A5-CCEDCDCA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0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B8B9-FCE0-4AA5-8C3F-F10A28B1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B38F4-6704-4DE5-A8EE-A265D2BFD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67DE4-BC12-45D4-9280-047D50919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64D22-0DB5-4AE8-BFB2-7E423A30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61FCD-FAC4-4080-AB59-33E4775F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26167-E16E-45A9-AAEA-737F7471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1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CA82-206F-4989-BABE-836BE5269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B2861-7684-4F07-BF28-5A121DF7A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FCF04-A581-42FE-805B-14F62FFB5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559D2-40D2-4683-8196-5A6ECBCE5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34B2F5-3FE8-4BB7-B982-25FBAD4E7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DE9A1F-EC04-415E-ACA7-9E7BB9E3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CA7E02-2D68-4789-B784-E7D9996B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AF7D4-40AA-4900-9F68-ED878482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6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BD64-AA2B-4D8A-ABD7-914903D7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3B4F97-4A73-4A2F-8F05-D90265BA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BA4F3-1FF1-4DF4-9131-7EC70D0C7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78525-33E8-4BD3-9894-933DD497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5A665-8A7A-4A9D-935F-9AE8B0D6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9A65E-F971-4B42-AEF5-FBE9A0EC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EE6DC-D0F4-494D-97E5-ADD269CE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E698-EDC8-486A-A1F6-637B97359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E4981-6B0F-4A13-92E5-8F5ACF16F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4E3DA-57B5-40C8-A3B5-E2431D58B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91B3E-B5C5-4D7F-A2FA-3C3C5BB4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92AE0-2A29-4943-8C06-3EE546EC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A379E-85D5-4377-88B5-40922003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7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E635-E99A-4834-8C20-B3FC3B8D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0B075-5033-43BA-892D-593BB11FB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B207A-3041-4898-95BC-7608A8BAC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15F70-E875-4688-AE19-F31F8006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E147F-CCEA-467D-A877-D664D924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CB181-B0B4-47DD-8781-F4D90BAE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6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B89E0C-6CA6-48F6-8AD5-B6D744FC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4279-D4B5-4C73-B571-189F98F49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1E45B-7B39-4095-B826-B252F684B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C687C-A495-4A93-B139-5823546CAFD3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EA714-CF1A-4320-85E2-C7EBB88BC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F12F-97DD-45D5-BA50-631ED4FC1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6A212-AD8B-40F3-B01D-0056A9E8E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7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EE14BF-8FFA-4347-8317-96CD967E5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4461"/>
            <a:ext cx="9144000" cy="2583796"/>
          </a:xfrm>
        </p:spPr>
        <p:txBody>
          <a:bodyPr>
            <a:normAutofit/>
          </a:bodyPr>
          <a:lstStyle/>
          <a:p>
            <a:r>
              <a:rPr lang="en-US" dirty="0"/>
              <a:t>BITACORA</a:t>
            </a:r>
            <a:br>
              <a:rPr lang="en-US" dirty="0"/>
            </a:br>
            <a:r>
              <a:rPr lang="en-US" sz="3600" dirty="0"/>
              <a:t>maquinas virtuales</a:t>
            </a:r>
            <a:br>
              <a:rPr lang="en-US" dirty="0"/>
            </a:br>
            <a:r>
              <a:rPr lang="en-US" dirty="0"/>
              <a:t>Windows Core</a:t>
            </a:r>
            <a:br>
              <a:rPr lang="en-US" dirty="0"/>
            </a:br>
            <a:r>
              <a:rPr lang="en-US" sz="2000" dirty="0"/>
              <a:t>(sin </a:t>
            </a:r>
            <a:r>
              <a:rPr lang="en-US" sz="2000" dirty="0" err="1"/>
              <a:t>interfaz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A9E6EB-C2A5-450F-92C5-6A7786767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3670"/>
            <a:ext cx="9144000" cy="434130"/>
          </a:xfrm>
        </p:spPr>
        <p:txBody>
          <a:bodyPr/>
          <a:lstStyle/>
          <a:p>
            <a:r>
              <a:rPr lang="en-US" dirty="0"/>
              <a:t>Joan Steven Acevedo Aguilar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3C3B1E-9FF0-4605-A7BD-0C68FA7FD20B}"/>
              </a:ext>
            </a:extLst>
          </p:cNvPr>
          <p:cNvCxnSpPr/>
          <p:nvPr/>
        </p:nvCxnSpPr>
        <p:spPr>
          <a:xfrm>
            <a:off x="4160939" y="2088859"/>
            <a:ext cx="3808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4382F-9209-4CBE-827E-2E21CE8157A7}"/>
              </a:ext>
            </a:extLst>
          </p:cNvPr>
          <p:cNvCxnSpPr/>
          <p:nvPr/>
        </p:nvCxnSpPr>
        <p:spPr>
          <a:xfrm>
            <a:off x="4160939" y="2660708"/>
            <a:ext cx="3808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07C664-DE8E-45F7-9FDF-6AC241D0CD63}"/>
              </a:ext>
            </a:extLst>
          </p:cNvPr>
          <p:cNvCxnSpPr/>
          <p:nvPr/>
        </p:nvCxnSpPr>
        <p:spPr>
          <a:xfrm>
            <a:off x="4191699" y="4749567"/>
            <a:ext cx="3808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1C1790-8D6A-400D-8783-BAC10D3A911E}"/>
              </a:ext>
            </a:extLst>
          </p:cNvPr>
          <p:cNvCxnSpPr/>
          <p:nvPr/>
        </p:nvCxnSpPr>
        <p:spPr>
          <a:xfrm>
            <a:off x="4191699" y="5257800"/>
            <a:ext cx="3808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03AF33B3-F441-42D7-86F2-D48B49A71E19}"/>
              </a:ext>
            </a:extLst>
          </p:cNvPr>
          <p:cNvSpPr txBox="1">
            <a:spLocks/>
          </p:cNvSpPr>
          <p:nvPr/>
        </p:nvSpPr>
        <p:spPr>
          <a:xfrm>
            <a:off x="1524000" y="5449474"/>
            <a:ext cx="9144000" cy="434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ACSO _2023-2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 </a:t>
            </a:r>
            <a:r>
              <a:rPr lang="en-US" sz="1800" dirty="0" err="1"/>
              <a:t>Apagamos</a:t>
            </a:r>
            <a:r>
              <a:rPr lang="en-US" sz="1800" dirty="0"/>
              <a:t> la </a:t>
            </a:r>
            <a:r>
              <a:rPr lang="en-US" sz="1800" dirty="0" err="1"/>
              <a:t>maquina</a:t>
            </a:r>
            <a:r>
              <a:rPr lang="en-US" sz="1800" dirty="0"/>
              <a:t> para </a:t>
            </a:r>
            <a:r>
              <a:rPr lang="en-US" sz="1800" dirty="0" err="1"/>
              <a:t>extraer</a:t>
            </a:r>
            <a:r>
              <a:rPr lang="en-US" sz="1800" dirty="0"/>
              <a:t> la ISO virtual</a:t>
            </a:r>
          </a:p>
          <a:p>
            <a:pPr marL="0" indent="0" algn="ctr">
              <a:buNone/>
            </a:pPr>
            <a:r>
              <a:rPr lang="en-US" sz="1800" dirty="0"/>
              <a:t>(</a:t>
            </a:r>
            <a:r>
              <a:rPr lang="en-US" sz="1800" dirty="0" err="1"/>
              <a:t>si</a:t>
            </a:r>
            <a:r>
              <a:rPr lang="en-US" sz="1800" dirty="0"/>
              <a:t> no lo </a:t>
            </a:r>
            <a:r>
              <a:rPr lang="en-US" sz="1800" dirty="0" err="1"/>
              <a:t>hacemos</a:t>
            </a:r>
            <a:r>
              <a:rPr lang="en-US" sz="1800" dirty="0"/>
              <a:t>, la </a:t>
            </a:r>
            <a:r>
              <a:rPr lang="en-US" sz="1800" dirty="0" err="1"/>
              <a:t>maquina</a:t>
            </a:r>
            <a:r>
              <a:rPr lang="en-US" sz="1800" dirty="0"/>
              <a:t> se </a:t>
            </a:r>
            <a:r>
              <a:rPr lang="en-US" sz="1800" dirty="0" err="1"/>
              <a:t>reiniciara</a:t>
            </a:r>
            <a:r>
              <a:rPr lang="en-US" sz="1800" dirty="0"/>
              <a:t> sin </a:t>
            </a:r>
            <a:r>
              <a:rPr lang="en-US" sz="1800" dirty="0" err="1"/>
              <a:t>avanzar</a:t>
            </a:r>
            <a:r>
              <a:rPr lang="en-US" sz="1800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18.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configuraciones</a:t>
            </a:r>
            <a:r>
              <a:rPr lang="en-US" sz="1800" dirty="0"/>
              <a:t> </a:t>
            </a:r>
            <a:r>
              <a:rPr lang="en-US" sz="1800" dirty="0" err="1"/>
              <a:t>removemos</a:t>
            </a:r>
            <a:r>
              <a:rPr lang="en-US" sz="1800" dirty="0"/>
              <a:t> la imagen ISO</a:t>
            </a:r>
          </a:p>
          <a:p>
            <a:pPr marL="0" indent="0" algn="ctr">
              <a:buNone/>
            </a:pPr>
            <a:r>
              <a:rPr lang="en-US" sz="1800" dirty="0" err="1"/>
              <a:t>Damos</a:t>
            </a:r>
            <a:r>
              <a:rPr lang="en-US" sz="1800" dirty="0"/>
              <a:t> click </a:t>
            </a:r>
            <a:r>
              <a:rPr lang="en-US" sz="1800" dirty="0" err="1"/>
              <a:t>en</a:t>
            </a:r>
            <a:r>
              <a:rPr lang="en-US" sz="1800" dirty="0"/>
              <a:t> “Remove Disk ….”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905B1-7350-4844-9C32-84F4ED3EA9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37" y="1582605"/>
            <a:ext cx="5065713" cy="4568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4FABD-B510-4378-AB30-89DEBBBD35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9458" y="1582605"/>
            <a:ext cx="5065713" cy="45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19. A </a:t>
            </a:r>
            <a:r>
              <a:rPr lang="en-US" sz="1800" dirty="0" err="1"/>
              <a:t>continuacion</a:t>
            </a:r>
            <a:r>
              <a:rPr lang="en-US" sz="1800" dirty="0"/>
              <a:t> </a:t>
            </a:r>
            <a:r>
              <a:rPr lang="en-US" sz="1800" dirty="0" err="1"/>
              <a:t>vamos</a:t>
            </a:r>
            <a:r>
              <a:rPr lang="en-US" sz="1800" dirty="0"/>
              <a:t> a </a:t>
            </a:r>
            <a:r>
              <a:rPr lang="en-US" sz="1800" dirty="0" err="1"/>
              <a:t>asignar</a:t>
            </a:r>
            <a:r>
              <a:rPr lang="en-US" sz="1800" dirty="0"/>
              <a:t> una </a:t>
            </a:r>
            <a:r>
              <a:rPr lang="en-US" sz="1800" dirty="0" err="1"/>
              <a:t>contraseña</a:t>
            </a:r>
            <a:r>
              <a:rPr lang="en-US" sz="1800" dirty="0"/>
              <a:t> al </a:t>
            </a:r>
            <a:r>
              <a:rPr lang="en-US" sz="1800" dirty="0" err="1"/>
              <a:t>administrador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20. </a:t>
            </a:r>
            <a:r>
              <a:rPr lang="en-US" sz="1800" dirty="0" err="1"/>
              <a:t>Creamos</a:t>
            </a:r>
            <a:r>
              <a:rPr lang="en-US" sz="1800" dirty="0"/>
              <a:t> </a:t>
            </a:r>
            <a:r>
              <a:rPr lang="en-US" sz="1800" dirty="0" err="1"/>
              <a:t>nuestra</a:t>
            </a:r>
            <a:r>
              <a:rPr lang="en-US" sz="1800" dirty="0"/>
              <a:t> </a:t>
            </a:r>
            <a:r>
              <a:rPr lang="en-US" sz="1800" dirty="0" err="1"/>
              <a:t>contraseña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EBB44-7625-4D86-821A-30534F76DC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8523" y="1580191"/>
            <a:ext cx="5040313" cy="4572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A189B1-4703-4225-B1B2-D220B6CAB8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7367" y="1580191"/>
            <a:ext cx="5049896" cy="45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2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21. La </a:t>
            </a:r>
            <a:r>
              <a:rPr lang="en-US" sz="1800" dirty="0" err="1"/>
              <a:t>contraseña</a:t>
            </a:r>
            <a:r>
              <a:rPr lang="en-US" sz="1800" dirty="0"/>
              <a:t> debe </a:t>
            </a:r>
            <a:r>
              <a:rPr lang="en-US" sz="1800" dirty="0" err="1"/>
              <a:t>tener</a:t>
            </a:r>
            <a:r>
              <a:rPr lang="en-US" sz="1800" dirty="0"/>
              <a:t> un </a:t>
            </a:r>
            <a:r>
              <a:rPr lang="en-US" sz="1800" dirty="0" err="1"/>
              <a:t>buen</a:t>
            </a:r>
            <a:r>
              <a:rPr lang="en-US" sz="1800" dirty="0"/>
              <a:t> </a:t>
            </a:r>
            <a:r>
              <a:rPr lang="en-US" sz="1800" dirty="0" err="1"/>
              <a:t>grado</a:t>
            </a:r>
            <a:r>
              <a:rPr lang="en-US" sz="1800" dirty="0"/>
              <a:t> de </a:t>
            </a:r>
            <a:r>
              <a:rPr lang="en-US" sz="1800" dirty="0" err="1"/>
              <a:t>dificultad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(Debe </a:t>
            </a:r>
            <a:r>
              <a:rPr lang="en-US" sz="1800" dirty="0" err="1"/>
              <a:t>tener</a:t>
            </a:r>
            <a:r>
              <a:rPr lang="en-US" sz="1800" dirty="0"/>
              <a:t> </a:t>
            </a:r>
            <a:r>
              <a:rPr lang="en-US" sz="1800" dirty="0" err="1"/>
              <a:t>minimo</a:t>
            </a:r>
            <a:r>
              <a:rPr lang="en-US" sz="1800" dirty="0"/>
              <a:t> una </a:t>
            </a:r>
            <a:r>
              <a:rPr lang="en-US" sz="1800" dirty="0" err="1"/>
              <a:t>Mayus</a:t>
            </a:r>
            <a:r>
              <a:rPr lang="en-US" sz="1800" dirty="0"/>
              <a:t>. y </a:t>
            </a:r>
            <a:r>
              <a:rPr lang="en-US" sz="1800" dirty="0" err="1"/>
              <a:t>numeros</a:t>
            </a:r>
            <a:r>
              <a:rPr lang="en-US" sz="1800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22. Con la </a:t>
            </a:r>
            <a:r>
              <a:rPr lang="en-US" sz="1800" dirty="0" err="1"/>
              <a:t>nueva</a:t>
            </a:r>
            <a:r>
              <a:rPr lang="en-US" sz="1800" dirty="0"/>
              <a:t> </a:t>
            </a:r>
            <a:r>
              <a:rPr lang="en-US" sz="1800" dirty="0" err="1"/>
              <a:t>contraseña</a:t>
            </a:r>
            <a:r>
              <a:rPr lang="en-US" sz="1800" dirty="0"/>
              <a:t>, el </a:t>
            </a:r>
            <a:r>
              <a:rPr lang="en-US" sz="1800" dirty="0" err="1"/>
              <a:t>cambio</a:t>
            </a:r>
            <a:r>
              <a:rPr lang="en-US" sz="1800" dirty="0"/>
              <a:t> </a:t>
            </a:r>
            <a:r>
              <a:rPr lang="en-US" sz="1800" dirty="0" err="1"/>
              <a:t>fue</a:t>
            </a:r>
            <a:r>
              <a:rPr lang="en-US" sz="1800" dirty="0"/>
              <a:t> </a:t>
            </a:r>
            <a:r>
              <a:rPr lang="en-US" sz="1800" dirty="0" err="1"/>
              <a:t>exitoso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CD5C1-2D7D-4860-92DC-72BF6D0DD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9287" y="1603703"/>
            <a:ext cx="5053013" cy="4525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51B0E-B6B2-4A22-96FE-B030CA51A7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8900" y="1575194"/>
            <a:ext cx="5062596" cy="45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CFA9DC-04BC-4F2F-BD18-52B6EE3A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672"/>
            <a:ext cx="10515600" cy="34602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tuve</a:t>
            </a:r>
            <a:r>
              <a:rPr lang="en-US" dirty="0"/>
              <a:t> que </a:t>
            </a:r>
            <a:r>
              <a:rPr lang="en-US" dirty="0" err="1"/>
              <a:t>cerrar</a:t>
            </a:r>
            <a:r>
              <a:rPr lang="en-US" dirty="0"/>
              <a:t> la </a:t>
            </a:r>
            <a:r>
              <a:rPr lang="en-US" dirty="0" err="1"/>
              <a:t>maquina</a:t>
            </a:r>
            <a:r>
              <a:rPr lang="en-US" dirty="0"/>
              <a:t> por </a:t>
            </a:r>
            <a:r>
              <a:rPr lang="en-US" dirty="0" err="1"/>
              <a:t>cuestiones</a:t>
            </a:r>
            <a:r>
              <a:rPr lang="en-US" dirty="0"/>
              <a:t> </a:t>
            </a:r>
            <a:r>
              <a:rPr lang="en-US" dirty="0" err="1"/>
              <a:t>ajenas</a:t>
            </a:r>
            <a:r>
              <a:rPr lang="en-US" dirty="0"/>
              <a:t>, </a:t>
            </a:r>
            <a:r>
              <a:rPr lang="en-US" dirty="0" err="1"/>
              <a:t>entonces</a:t>
            </a:r>
            <a:r>
              <a:rPr lang="en-US" dirty="0"/>
              <a:t> la </a:t>
            </a:r>
            <a:r>
              <a:rPr lang="en-US" dirty="0" err="1"/>
              <a:t>configuracion</a:t>
            </a:r>
            <a:r>
              <a:rPr lang="en-US" dirty="0"/>
              <a:t> de la red no se </a:t>
            </a:r>
            <a:r>
              <a:rPr lang="en-US" dirty="0" err="1"/>
              <a:t>termino</a:t>
            </a:r>
            <a:r>
              <a:rPr lang="en-US" dirty="0"/>
              <a:t>, por lo </a:t>
            </a:r>
            <a:r>
              <a:rPr lang="en-US" dirty="0" err="1"/>
              <a:t>cual</a:t>
            </a:r>
            <a:r>
              <a:rPr lang="en-US" dirty="0"/>
              <a:t> lo que se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ver</a:t>
            </a:r>
            <a:r>
              <a:rPr lang="en-US" dirty="0"/>
              <a:t> a </a:t>
            </a:r>
            <a:r>
              <a:rPr lang="en-US" dirty="0" err="1"/>
              <a:t>continuacion</a:t>
            </a:r>
            <a:r>
              <a:rPr lang="en-US" dirty="0"/>
              <a:t> es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cerrar</a:t>
            </a:r>
            <a:r>
              <a:rPr lang="en-US" dirty="0"/>
              <a:t> la </a:t>
            </a:r>
            <a:r>
              <a:rPr lang="en-US" dirty="0" err="1"/>
              <a:t>maquina</a:t>
            </a:r>
            <a:r>
              <a:rPr lang="en-US" dirty="0"/>
              <a:t> virtual y </a:t>
            </a:r>
            <a:r>
              <a:rPr lang="en-US" dirty="0" err="1"/>
              <a:t>volverla</a:t>
            </a:r>
            <a:r>
              <a:rPr lang="en-US" dirty="0"/>
              <a:t> a </a:t>
            </a:r>
            <a:r>
              <a:rPr lang="en-US" dirty="0" err="1"/>
              <a:t>inciar</a:t>
            </a:r>
            <a:endParaRPr lang="en-US" sz="28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92D8AD-8769-4178-97D1-F63272AEDB4A}"/>
              </a:ext>
            </a:extLst>
          </p:cNvPr>
          <p:cNvSpPr txBox="1">
            <a:spLocks/>
          </p:cNvSpPr>
          <p:nvPr/>
        </p:nvSpPr>
        <p:spPr>
          <a:xfrm>
            <a:off x="965200" y="492825"/>
            <a:ext cx="10515600" cy="153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NOTA:</a:t>
            </a:r>
            <a:endParaRPr lang="en-US" sz="2800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1C0D92-314C-4C14-B688-D63B0FE698EA}"/>
              </a:ext>
            </a:extLst>
          </p:cNvPr>
          <p:cNvCxnSpPr/>
          <p:nvPr/>
        </p:nvCxnSpPr>
        <p:spPr>
          <a:xfrm>
            <a:off x="4191699" y="2012660"/>
            <a:ext cx="3808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65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23. </a:t>
            </a:r>
            <a:r>
              <a:rPr lang="en-US" sz="1800" dirty="0" err="1"/>
              <a:t>Escribimos</a:t>
            </a:r>
            <a:r>
              <a:rPr lang="en-US" sz="1800" dirty="0"/>
              <a:t> “8” para </a:t>
            </a:r>
            <a:r>
              <a:rPr lang="en-US" sz="1800" dirty="0" err="1"/>
              <a:t>configurar</a:t>
            </a:r>
            <a:r>
              <a:rPr lang="en-US" sz="1800" dirty="0"/>
              <a:t> la red                (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te</a:t>
            </a:r>
            <a:r>
              <a:rPr lang="en-US" sz="1800" dirty="0"/>
              <a:t> sale la terminal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vez</a:t>
            </a:r>
            <a:r>
              <a:rPr lang="en-US" sz="1800" dirty="0"/>
              <a:t> de </a:t>
            </a:r>
            <a:r>
              <a:rPr lang="en-US" sz="1800" dirty="0" err="1"/>
              <a:t>este</a:t>
            </a:r>
            <a:r>
              <a:rPr lang="en-US" sz="1800" dirty="0"/>
              <a:t> menu, escribe “</a:t>
            </a:r>
            <a:r>
              <a:rPr lang="en-US" sz="1800" dirty="0" err="1"/>
              <a:t>Sconfig</a:t>
            </a:r>
            <a:r>
              <a:rPr lang="en-US" sz="1800" dirty="0"/>
              <a:t>” y dale “Enter”)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24. </a:t>
            </a:r>
            <a:r>
              <a:rPr lang="en-US" sz="1800" dirty="0" err="1"/>
              <a:t>Escribimos</a:t>
            </a:r>
            <a:r>
              <a:rPr lang="en-US" sz="1800" dirty="0"/>
              <a:t> “1” y </a:t>
            </a:r>
            <a:r>
              <a:rPr lang="en-US" sz="1800" dirty="0" err="1"/>
              <a:t>damos</a:t>
            </a:r>
            <a:r>
              <a:rPr lang="en-US" sz="1800" dirty="0"/>
              <a:t> “Enter”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515DB-F685-46FE-A9C0-02040DF6B1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2173" y="1593318"/>
            <a:ext cx="5053014" cy="454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6EED8B-344F-4A27-8C11-C6310445DE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6416" y="1593319"/>
            <a:ext cx="5011797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4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25. </a:t>
            </a:r>
            <a:r>
              <a:rPr lang="en-US" sz="1800" dirty="0" err="1"/>
              <a:t>Escribimos</a:t>
            </a:r>
            <a:r>
              <a:rPr lang="en-US" sz="1800" dirty="0"/>
              <a:t> “1” para </a:t>
            </a:r>
            <a:r>
              <a:rPr lang="en-US" sz="1800" dirty="0" err="1"/>
              <a:t>seleccionar</a:t>
            </a:r>
            <a:r>
              <a:rPr lang="en-US" sz="1800" dirty="0"/>
              <a:t> la IP que </a:t>
            </a:r>
            <a:r>
              <a:rPr lang="en-US" sz="1800" dirty="0" err="1"/>
              <a:t>vamos</a:t>
            </a:r>
            <a:r>
              <a:rPr lang="en-US" sz="1800" dirty="0"/>
              <a:t> a </a:t>
            </a:r>
            <a:r>
              <a:rPr lang="en-US" sz="1800" dirty="0" err="1"/>
              <a:t>usar</a:t>
            </a:r>
            <a:r>
              <a:rPr lang="en-US" sz="18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26. </a:t>
            </a:r>
            <a:r>
              <a:rPr lang="en-US" sz="1800" dirty="0" err="1"/>
              <a:t>Escribimos</a:t>
            </a:r>
            <a:r>
              <a:rPr lang="en-US" sz="1800" dirty="0"/>
              <a:t> la IP                                                 (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paso</a:t>
            </a:r>
            <a:r>
              <a:rPr lang="en-US" sz="1800" dirty="0"/>
              <a:t> me </a:t>
            </a:r>
            <a:r>
              <a:rPr lang="en-US" sz="1800" dirty="0" err="1"/>
              <a:t>quedo</a:t>
            </a:r>
            <a:r>
              <a:rPr lang="en-US" sz="1800" dirty="0"/>
              <a:t> mal </a:t>
            </a:r>
            <a:r>
              <a:rPr lang="en-US" sz="1800" dirty="0" err="1"/>
              <a:t>asi</a:t>
            </a:r>
            <a:r>
              <a:rPr lang="en-US" sz="1800" dirty="0"/>
              <a:t> que </a:t>
            </a:r>
            <a:r>
              <a:rPr lang="en-US" sz="1800" dirty="0" err="1"/>
              <a:t>mira</a:t>
            </a:r>
            <a:r>
              <a:rPr lang="en-US" sz="1800" dirty="0"/>
              <a:t> la </a:t>
            </a:r>
            <a:r>
              <a:rPr lang="en-US" sz="1800" dirty="0" err="1"/>
              <a:t>siguiente</a:t>
            </a:r>
            <a:r>
              <a:rPr lang="en-US" sz="1800" dirty="0"/>
              <a:t> </a:t>
            </a:r>
            <a:r>
              <a:rPr lang="en-US" sz="1800" dirty="0" err="1"/>
              <a:t>diapositiva</a:t>
            </a:r>
            <a:r>
              <a:rPr lang="en-US" sz="18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127DD-20BD-4A39-8AE5-2450FFC857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8523" y="1578303"/>
            <a:ext cx="5040313" cy="4576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0063AA-BE10-4E28-91F8-BF68EC9095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1599" y="1578303"/>
            <a:ext cx="4968613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4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27. Se me </a:t>
            </a:r>
            <a:r>
              <a:rPr lang="en-US" sz="1800" dirty="0" err="1"/>
              <a:t>olvido</a:t>
            </a:r>
            <a:r>
              <a:rPr lang="en-US" sz="1800" dirty="0"/>
              <a:t> </a:t>
            </a:r>
            <a:r>
              <a:rPr lang="en-US" sz="1800" dirty="0" err="1"/>
              <a:t>escribir</a:t>
            </a:r>
            <a:r>
              <a:rPr lang="en-US" sz="1800" dirty="0"/>
              <a:t> “S” para </a:t>
            </a:r>
            <a:r>
              <a:rPr lang="en-US" sz="1800" dirty="0" err="1"/>
              <a:t>hacer</a:t>
            </a:r>
            <a:r>
              <a:rPr lang="en-US" sz="1800" dirty="0"/>
              <a:t> </a:t>
            </a:r>
            <a:r>
              <a:rPr lang="en-US" sz="1800" dirty="0" err="1"/>
              <a:t>referencia</a:t>
            </a:r>
            <a:r>
              <a:rPr lang="en-US" sz="1800" dirty="0"/>
              <a:t> a que era una IP </a:t>
            </a:r>
            <a:r>
              <a:rPr lang="en-US" sz="1800" dirty="0" err="1"/>
              <a:t>estatica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28. </a:t>
            </a:r>
            <a:r>
              <a:rPr lang="en-US" sz="1800" dirty="0" err="1"/>
              <a:t>Ahora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escribimos</a:t>
            </a:r>
            <a:r>
              <a:rPr lang="en-US" sz="1800" dirty="0"/>
              <a:t> la </a:t>
            </a:r>
            <a:r>
              <a:rPr lang="en-US" sz="1800" dirty="0" err="1"/>
              <a:t>direccion</a:t>
            </a:r>
            <a:r>
              <a:rPr lang="en-US" sz="1800" dirty="0"/>
              <a:t> IP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4087E-EC89-4861-9308-941000B8C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4873" y="1578303"/>
            <a:ext cx="5027613" cy="4576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043A2-27FD-42E1-8C36-D4386C992F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1017" y="1578303"/>
            <a:ext cx="5062596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6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29. </a:t>
            </a:r>
            <a:r>
              <a:rPr lang="en-US" sz="1800" dirty="0" err="1"/>
              <a:t>Ahora</a:t>
            </a:r>
            <a:r>
              <a:rPr lang="en-US" sz="1800" dirty="0"/>
              <a:t> </a:t>
            </a:r>
            <a:r>
              <a:rPr lang="en-US" sz="1800" dirty="0" err="1"/>
              <a:t>ingresamos</a:t>
            </a:r>
            <a:r>
              <a:rPr lang="en-US" sz="1800" dirty="0"/>
              <a:t> la mascara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30. </a:t>
            </a:r>
            <a:r>
              <a:rPr lang="en-US" sz="1800" dirty="0" err="1"/>
              <a:t>Posteriormente</a:t>
            </a:r>
            <a:r>
              <a:rPr lang="en-US" sz="1800" dirty="0"/>
              <a:t> </a:t>
            </a:r>
            <a:r>
              <a:rPr lang="en-US" sz="1800" dirty="0" err="1"/>
              <a:t>ingresamos</a:t>
            </a:r>
            <a:r>
              <a:rPr lang="en-US" sz="1800" dirty="0"/>
              <a:t> el gateway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6AA0C-0D45-4B57-AAB5-9CDF73785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5823" y="1578303"/>
            <a:ext cx="5065713" cy="4576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AA0F9-19CB-4A3F-8040-2C2E00BB26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6200" y="1578303"/>
            <a:ext cx="5075296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0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31. </a:t>
            </a:r>
            <a:r>
              <a:rPr lang="en-US" sz="1800" dirty="0" err="1"/>
              <a:t>Damos</a:t>
            </a:r>
            <a:r>
              <a:rPr lang="en-US" sz="1800" dirty="0"/>
              <a:t> “Enter” para </a:t>
            </a:r>
            <a:r>
              <a:rPr lang="en-US" sz="1800" dirty="0" err="1"/>
              <a:t>continuar</a:t>
            </a:r>
            <a:r>
              <a:rPr lang="en-US" sz="18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32. </a:t>
            </a:r>
            <a:r>
              <a:rPr lang="en-US" sz="1800" dirty="0" err="1"/>
              <a:t>Escribimos</a:t>
            </a:r>
            <a:r>
              <a:rPr lang="en-US" sz="1800" dirty="0"/>
              <a:t> “15” para </a:t>
            </a:r>
            <a:r>
              <a:rPr lang="en-US" sz="1800" dirty="0" err="1"/>
              <a:t>salir</a:t>
            </a:r>
            <a:r>
              <a:rPr lang="en-US" sz="1800" dirty="0"/>
              <a:t> de la </a:t>
            </a:r>
            <a:r>
              <a:rPr lang="en-US" sz="1800" dirty="0" err="1"/>
              <a:t>configuracion</a:t>
            </a:r>
            <a:r>
              <a:rPr lang="en-US" sz="1800" dirty="0"/>
              <a:t> y </a:t>
            </a:r>
            <a:r>
              <a:rPr lang="en-US" sz="1800" dirty="0" err="1"/>
              <a:t>realizar</a:t>
            </a:r>
            <a:r>
              <a:rPr lang="en-US" sz="1800" dirty="0"/>
              <a:t> las </a:t>
            </a:r>
            <a:r>
              <a:rPr lang="en-US" sz="1800" dirty="0" err="1"/>
              <a:t>pruebas</a:t>
            </a:r>
            <a:r>
              <a:rPr lang="en-US" sz="1800" dirty="0"/>
              <a:t> de ping (aca me </a:t>
            </a:r>
            <a:r>
              <a:rPr lang="en-US" sz="1800" dirty="0" err="1"/>
              <a:t>falto</a:t>
            </a:r>
            <a:r>
              <a:rPr lang="en-US" sz="1800" dirty="0"/>
              <a:t> </a:t>
            </a:r>
            <a:r>
              <a:rPr lang="en-US" sz="1800" dirty="0" err="1"/>
              <a:t>configurar</a:t>
            </a:r>
            <a:r>
              <a:rPr lang="en-US" sz="1800" dirty="0"/>
              <a:t> </a:t>
            </a:r>
            <a:r>
              <a:rPr lang="en-US" sz="1800" dirty="0" err="1"/>
              <a:t>algo</a:t>
            </a:r>
            <a:r>
              <a:rPr lang="en-US" sz="1800" dirty="0"/>
              <a:t> mas, </a:t>
            </a:r>
            <a:r>
              <a:rPr lang="en-US" sz="1800" dirty="0" err="1"/>
              <a:t>mira</a:t>
            </a:r>
            <a:r>
              <a:rPr lang="en-US" sz="1800" dirty="0"/>
              <a:t> 2 </a:t>
            </a:r>
            <a:r>
              <a:rPr lang="en-US" sz="1800" dirty="0" err="1"/>
              <a:t>presentaciones</a:t>
            </a:r>
            <a:r>
              <a:rPr lang="en-US" sz="1800" dirty="0"/>
              <a:t> mas </a:t>
            </a:r>
            <a:r>
              <a:rPr lang="en-US" sz="1800" dirty="0" err="1"/>
              <a:t>adelante</a:t>
            </a:r>
            <a:r>
              <a:rPr lang="en-US" sz="18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F3CD8-B48D-490C-9879-57275BE0A9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2173" y="1578303"/>
            <a:ext cx="5053013" cy="4576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0D3FA-29EB-481C-9F79-51F3FDAA73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500" y="1578303"/>
            <a:ext cx="5087996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2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33. </a:t>
            </a:r>
            <a:r>
              <a:rPr lang="en-US" sz="1800" dirty="0" err="1"/>
              <a:t>Hacemos</a:t>
            </a:r>
            <a:r>
              <a:rPr lang="en-US" sz="1800" dirty="0"/>
              <a:t> ping 10.2.65.1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34. </a:t>
            </a:r>
            <a:r>
              <a:rPr lang="en-US" sz="1800" dirty="0" err="1"/>
              <a:t>Hacemos</a:t>
            </a:r>
            <a:r>
              <a:rPr lang="en-US" sz="1800" dirty="0"/>
              <a:t> ping 8.8.8.8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D2B617-D8FA-479F-A3C3-BBDD6258B6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787" y="1570171"/>
            <a:ext cx="5065713" cy="4563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22E51-0E94-425F-B600-4F605AAA70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500" y="1570171"/>
            <a:ext cx="5087996" cy="4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1. </a:t>
            </a:r>
            <a:r>
              <a:rPr lang="en-US" sz="1800" dirty="0" err="1"/>
              <a:t>Creamos</a:t>
            </a:r>
            <a:r>
              <a:rPr lang="en-US" sz="1800" dirty="0"/>
              <a:t> la </a:t>
            </a:r>
            <a:r>
              <a:rPr lang="en-US" sz="1800" dirty="0" err="1"/>
              <a:t>maquina</a:t>
            </a:r>
            <a:r>
              <a:rPr lang="en-US" sz="1800" dirty="0"/>
              <a:t> virtual</a:t>
            </a:r>
          </a:p>
          <a:p>
            <a:pPr marL="0" indent="0" algn="ctr">
              <a:buNone/>
            </a:pPr>
            <a:r>
              <a:rPr lang="en-US" sz="1900" dirty="0" err="1"/>
              <a:t>Seleccionamos</a:t>
            </a:r>
            <a:r>
              <a:rPr lang="en-US" sz="1900" dirty="0"/>
              <a:t> “skip Unattended Installation” para que no </a:t>
            </a:r>
            <a:r>
              <a:rPr lang="en-US" sz="1900" dirty="0" err="1"/>
              <a:t>nos</a:t>
            </a:r>
            <a:r>
              <a:rPr lang="en-US" sz="1900" dirty="0"/>
              <a:t> </a:t>
            </a:r>
            <a:r>
              <a:rPr lang="en-US" sz="1900" dirty="0" err="1"/>
              <a:t>pida</a:t>
            </a:r>
            <a:r>
              <a:rPr lang="en-US" sz="1900" dirty="0"/>
              <a:t> </a:t>
            </a:r>
            <a:r>
              <a:rPr lang="en-US" sz="1900" dirty="0" err="1"/>
              <a:t>licencias</a:t>
            </a:r>
            <a:endParaRPr lang="en-US" sz="1200" dirty="0"/>
          </a:p>
          <a:p>
            <a:pPr algn="ctr"/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2. </a:t>
            </a:r>
            <a:r>
              <a:rPr lang="en-US" sz="1800" dirty="0" err="1"/>
              <a:t>Esto</a:t>
            </a:r>
            <a:r>
              <a:rPr lang="en-US" sz="1800" dirty="0"/>
              <a:t> es lo de las </a:t>
            </a:r>
            <a:r>
              <a:rPr lang="en-US" sz="1800" dirty="0" err="1"/>
              <a:t>licencias</a:t>
            </a:r>
            <a:r>
              <a:rPr lang="en-US" sz="1800" dirty="0"/>
              <a:t>, lo </a:t>
            </a:r>
            <a:r>
              <a:rPr lang="en-US" sz="1800" dirty="0" err="1"/>
              <a:t>cual</a:t>
            </a:r>
            <a:r>
              <a:rPr lang="en-US" sz="1800" dirty="0"/>
              <a:t> no </a:t>
            </a:r>
            <a:r>
              <a:rPr lang="en-US" sz="1800" dirty="0" err="1"/>
              <a:t>hacemos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248289-5404-4991-BB8E-28CA8065FA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9733" y="1594942"/>
            <a:ext cx="5097894" cy="4543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C3C8D9-1CD0-48A5-A8F2-525BE6832E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6200" y="1594942"/>
            <a:ext cx="4994013" cy="45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3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35. </a:t>
            </a:r>
            <a:r>
              <a:rPr lang="en-US" sz="1800" dirty="0" err="1"/>
              <a:t>Hacemos</a:t>
            </a:r>
            <a:r>
              <a:rPr lang="en-US" sz="1800" dirty="0"/>
              <a:t> ping a </a:t>
            </a:r>
            <a:r>
              <a:rPr lang="en-US" sz="1800" dirty="0">
                <a:hlinkClick r:id="rId2"/>
              </a:rPr>
              <a:t>www.google.com</a:t>
            </a:r>
            <a:r>
              <a:rPr lang="en-US" sz="1800" dirty="0"/>
              <a:t>                   (no </a:t>
            </a:r>
            <a:r>
              <a:rPr lang="en-US" sz="1800" dirty="0" err="1"/>
              <a:t>funciona</a:t>
            </a:r>
            <a:r>
              <a:rPr lang="en-US" sz="1800" dirty="0"/>
              <a:t> </a:t>
            </a:r>
            <a:r>
              <a:rPr lang="en-US" sz="1800" dirty="0" err="1"/>
              <a:t>porque</a:t>
            </a:r>
            <a:r>
              <a:rPr lang="en-US" sz="1800" dirty="0"/>
              <a:t> </a:t>
            </a:r>
            <a:r>
              <a:rPr lang="en-US" sz="1800" dirty="0" err="1"/>
              <a:t>nos</a:t>
            </a:r>
            <a:r>
              <a:rPr lang="en-US" sz="1800" dirty="0"/>
              <a:t> </a:t>
            </a:r>
            <a:r>
              <a:rPr lang="en-US" sz="1800" dirty="0" err="1"/>
              <a:t>falto</a:t>
            </a:r>
            <a:r>
              <a:rPr lang="en-US" sz="1800" dirty="0"/>
              <a:t> </a:t>
            </a:r>
            <a:r>
              <a:rPr lang="en-US" sz="1800" dirty="0" err="1"/>
              <a:t>configurar</a:t>
            </a:r>
            <a:r>
              <a:rPr lang="en-US" sz="1800" dirty="0"/>
              <a:t> el DNS)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36. </a:t>
            </a:r>
            <a:r>
              <a:rPr lang="en-US" sz="1800" dirty="0" err="1"/>
              <a:t>Escribimos</a:t>
            </a:r>
            <a:r>
              <a:rPr lang="en-US" sz="1800" dirty="0"/>
              <a:t> “</a:t>
            </a:r>
            <a:r>
              <a:rPr lang="en-US" sz="1800" dirty="0" err="1"/>
              <a:t>Sconfig</a:t>
            </a:r>
            <a:r>
              <a:rPr lang="en-US" sz="1800" dirty="0"/>
              <a:t>” para acceder al menu de </a:t>
            </a:r>
            <a:r>
              <a:rPr lang="en-US" sz="1800" dirty="0" err="1"/>
              <a:t>configuracion</a:t>
            </a:r>
            <a:r>
              <a:rPr lang="en-US" sz="1800" dirty="0"/>
              <a:t> y </a:t>
            </a:r>
            <a:r>
              <a:rPr lang="en-US" sz="1800" dirty="0" err="1"/>
              <a:t>posteriormente</a:t>
            </a:r>
            <a:r>
              <a:rPr lang="en-US" sz="1800" dirty="0"/>
              <a:t> </a:t>
            </a:r>
            <a:r>
              <a:rPr lang="en-US" sz="1800" dirty="0" err="1"/>
              <a:t>escribimos</a:t>
            </a:r>
            <a:r>
              <a:rPr lang="en-US" sz="1800" dirty="0"/>
              <a:t> “8” para </a:t>
            </a:r>
            <a:r>
              <a:rPr lang="en-US" sz="1800" dirty="0" err="1"/>
              <a:t>llegar</a:t>
            </a:r>
            <a:r>
              <a:rPr lang="en-US" sz="1800" dirty="0"/>
              <a:t> aca y </a:t>
            </a:r>
            <a:r>
              <a:rPr lang="en-US" sz="1800" dirty="0" err="1"/>
              <a:t>luego</a:t>
            </a:r>
            <a:r>
              <a:rPr lang="en-US" sz="1800" dirty="0"/>
              <a:t> “2” para </a:t>
            </a:r>
            <a:r>
              <a:rPr lang="en-US" sz="1800" dirty="0" err="1"/>
              <a:t>configurar</a:t>
            </a:r>
            <a:r>
              <a:rPr lang="en-US" sz="1800" dirty="0"/>
              <a:t> el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9615D-2DA6-4545-A5D6-77260A1E4E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5823" y="1591003"/>
            <a:ext cx="5065713" cy="4551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71E338-A5DA-46D2-8B66-A641865781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38900" y="1591003"/>
            <a:ext cx="5062596" cy="45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37. </a:t>
            </a:r>
            <a:r>
              <a:rPr lang="en-US" sz="1800" dirty="0" err="1"/>
              <a:t>Ingresamos</a:t>
            </a:r>
            <a:r>
              <a:rPr lang="en-US" sz="1800" dirty="0"/>
              <a:t> el DNS y </a:t>
            </a:r>
            <a:r>
              <a:rPr lang="en-US" sz="1800" dirty="0" err="1"/>
              <a:t>presionamos</a:t>
            </a:r>
            <a:r>
              <a:rPr lang="en-US" sz="1800" dirty="0"/>
              <a:t> “Enter”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38. </a:t>
            </a:r>
            <a:r>
              <a:rPr lang="en-US" sz="1800" dirty="0" err="1"/>
              <a:t>Configurado</a:t>
            </a:r>
            <a:r>
              <a:rPr lang="en-US" sz="1800" dirty="0"/>
              <a:t> el DNS, </a:t>
            </a:r>
            <a:r>
              <a:rPr lang="en-US" sz="1800" dirty="0" err="1"/>
              <a:t>ya</a:t>
            </a:r>
            <a:r>
              <a:rPr lang="en-US" sz="1800" dirty="0"/>
              <a:t> </a:t>
            </a:r>
            <a:r>
              <a:rPr lang="en-US" sz="1800" dirty="0" err="1"/>
              <a:t>funciona</a:t>
            </a:r>
            <a:r>
              <a:rPr lang="en-US" sz="1800" dirty="0"/>
              <a:t> el ping a google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19EF-81E5-416D-ABC6-C1567CB96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4873" y="1584653"/>
            <a:ext cx="5027613" cy="4563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5A880E-C856-41F7-A1FE-45B85B9225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499" y="1584653"/>
            <a:ext cx="5081589" cy="4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9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3517105" y="457200"/>
            <a:ext cx="5157787" cy="933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39. </a:t>
            </a:r>
            <a:r>
              <a:rPr lang="en-US" sz="1800" dirty="0" err="1"/>
              <a:t>Salimos</a:t>
            </a:r>
            <a:r>
              <a:rPr lang="en-US" sz="1800" dirty="0"/>
              <a:t> de la </a:t>
            </a:r>
            <a:r>
              <a:rPr lang="en-US" sz="1800" dirty="0" err="1"/>
              <a:t>maquina</a:t>
            </a:r>
            <a:r>
              <a:rPr lang="en-US" sz="1800" dirty="0"/>
              <a:t> </a:t>
            </a:r>
            <a:r>
              <a:rPr lang="en-US" sz="1800" dirty="0" err="1"/>
              <a:t>usando</a:t>
            </a:r>
            <a:r>
              <a:rPr lang="en-US" sz="1800" dirty="0"/>
              <a:t> el </a:t>
            </a:r>
            <a:r>
              <a:rPr lang="en-US" sz="1800" dirty="0" err="1"/>
              <a:t>siguiente</a:t>
            </a:r>
            <a:r>
              <a:rPr lang="en-US" sz="1800" dirty="0"/>
              <a:t> commando “shutdown /s /t 0”                                (lo ultimo es un cero)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3517169" y="1561065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01063-C276-48F2-94D1-4E05843157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7459" y="1650801"/>
            <a:ext cx="5067433" cy="45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37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4ADB039-0ECC-49B3-936A-00B6122542DD}"/>
              </a:ext>
            </a:extLst>
          </p:cNvPr>
          <p:cNvSpPr txBox="1">
            <a:spLocks/>
          </p:cNvSpPr>
          <p:nvPr/>
        </p:nvSpPr>
        <p:spPr>
          <a:xfrm>
            <a:off x="1524000" y="1019331"/>
            <a:ext cx="9144000" cy="2889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BITACORA</a:t>
            </a:r>
            <a:br>
              <a:rPr lang="en-US" dirty="0"/>
            </a:br>
            <a:r>
              <a:rPr lang="en-US" sz="3600" dirty="0" err="1"/>
              <a:t>maquinas</a:t>
            </a:r>
            <a:r>
              <a:rPr lang="en-US" sz="3600" dirty="0"/>
              <a:t> </a:t>
            </a:r>
            <a:r>
              <a:rPr lang="en-US" sz="3600" dirty="0" err="1"/>
              <a:t>virtuales</a:t>
            </a:r>
            <a:br>
              <a:rPr lang="en-US" dirty="0"/>
            </a:br>
            <a:r>
              <a:rPr lang="en-US" sz="6000" dirty="0"/>
              <a:t>Windows GUI</a:t>
            </a:r>
            <a:br>
              <a:rPr lang="en-US" dirty="0"/>
            </a:br>
            <a:r>
              <a:rPr lang="en-US" sz="2000" dirty="0"/>
              <a:t>(con </a:t>
            </a:r>
            <a:r>
              <a:rPr lang="en-US" sz="2000" dirty="0" err="1"/>
              <a:t>interfaz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65DD6C9-10B4-4542-A5F9-7B53E7C00293}"/>
              </a:ext>
            </a:extLst>
          </p:cNvPr>
          <p:cNvSpPr txBox="1">
            <a:spLocks/>
          </p:cNvSpPr>
          <p:nvPr/>
        </p:nvSpPr>
        <p:spPr>
          <a:xfrm>
            <a:off x="1524000" y="4823670"/>
            <a:ext cx="9144000" cy="4341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Joan Steven Acevedo Aguilar</a:t>
            </a:r>
          </a:p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B3BF73C-F611-4CBA-AFF5-62207A6C8664}"/>
              </a:ext>
            </a:extLst>
          </p:cNvPr>
          <p:cNvCxnSpPr/>
          <p:nvPr/>
        </p:nvCxnSpPr>
        <p:spPr>
          <a:xfrm>
            <a:off x="4160939" y="2088859"/>
            <a:ext cx="3808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15D665-96C9-452F-8D20-0444F73973FC}"/>
              </a:ext>
            </a:extLst>
          </p:cNvPr>
          <p:cNvCxnSpPr/>
          <p:nvPr/>
        </p:nvCxnSpPr>
        <p:spPr>
          <a:xfrm>
            <a:off x="4191699" y="2597208"/>
            <a:ext cx="3808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D9100E-D21A-4DF5-86FC-6077A0C75549}"/>
              </a:ext>
            </a:extLst>
          </p:cNvPr>
          <p:cNvCxnSpPr/>
          <p:nvPr/>
        </p:nvCxnSpPr>
        <p:spPr>
          <a:xfrm>
            <a:off x="4191699" y="4749567"/>
            <a:ext cx="3808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54CAAB-4869-45B7-9835-ECB6A2EC9C20}"/>
              </a:ext>
            </a:extLst>
          </p:cNvPr>
          <p:cNvCxnSpPr/>
          <p:nvPr/>
        </p:nvCxnSpPr>
        <p:spPr>
          <a:xfrm>
            <a:off x="4191699" y="5257800"/>
            <a:ext cx="38086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C440F7B2-7E6C-4D38-ADCD-805E81F56708}"/>
              </a:ext>
            </a:extLst>
          </p:cNvPr>
          <p:cNvSpPr txBox="1">
            <a:spLocks/>
          </p:cNvSpPr>
          <p:nvPr/>
        </p:nvSpPr>
        <p:spPr>
          <a:xfrm>
            <a:off x="1524000" y="5449474"/>
            <a:ext cx="9144000" cy="434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ACSO _2023-2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04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3517106" y="504809"/>
            <a:ext cx="5157787" cy="650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1. Para la </a:t>
            </a:r>
            <a:r>
              <a:rPr lang="en-US" sz="1800" dirty="0" err="1"/>
              <a:t>instalacion</a:t>
            </a:r>
            <a:r>
              <a:rPr lang="en-US" sz="1800" dirty="0"/>
              <a:t> de windows con </a:t>
            </a:r>
            <a:r>
              <a:rPr lang="en-US" sz="1800" dirty="0" err="1"/>
              <a:t>interfaz</a:t>
            </a:r>
            <a:r>
              <a:rPr lang="en-US" sz="1800" dirty="0"/>
              <a:t> </a:t>
            </a:r>
            <a:r>
              <a:rPr lang="en-US" sz="1800" dirty="0" err="1"/>
              <a:t>hacemos</a:t>
            </a:r>
            <a:r>
              <a:rPr lang="en-US" sz="1800" dirty="0"/>
              <a:t> el </a:t>
            </a:r>
            <a:r>
              <a:rPr lang="en-US" sz="1800" dirty="0" err="1"/>
              <a:t>mismo</a:t>
            </a:r>
            <a:r>
              <a:rPr lang="en-US" sz="1800" dirty="0"/>
              <a:t> </a:t>
            </a:r>
            <a:r>
              <a:rPr lang="en-US" sz="1800" dirty="0" err="1"/>
              <a:t>procedimiento</a:t>
            </a:r>
            <a:r>
              <a:rPr lang="en-US" sz="1800" dirty="0"/>
              <a:t> hasta </a:t>
            </a: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parte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3618705" y="1155700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6629F-1C03-489A-9B62-AABE816142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8515" y="1297684"/>
            <a:ext cx="4928393" cy="4479567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91C7E43-6F66-4EC1-BB38-EAEA37B75C32}"/>
              </a:ext>
            </a:extLst>
          </p:cNvPr>
          <p:cNvSpPr txBox="1">
            <a:spLocks/>
          </p:cNvSpPr>
          <p:nvPr/>
        </p:nvSpPr>
        <p:spPr>
          <a:xfrm>
            <a:off x="3491705" y="6010418"/>
            <a:ext cx="5183188" cy="5597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 </a:t>
            </a:r>
            <a:r>
              <a:rPr lang="en-US" sz="1800" dirty="0" err="1"/>
              <a:t>Seleccionamos</a:t>
            </a:r>
            <a:r>
              <a:rPr lang="en-US" sz="1800" dirty="0"/>
              <a:t> la version </a:t>
            </a:r>
            <a:r>
              <a:rPr lang="en-US" sz="1800" dirty="0" err="1"/>
              <a:t>standar</a:t>
            </a:r>
            <a:r>
              <a:rPr lang="en-US" sz="1800" dirty="0"/>
              <a:t> con </a:t>
            </a:r>
            <a:r>
              <a:rPr lang="en-US" sz="1800" dirty="0" err="1"/>
              <a:t>interfaz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812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2. </a:t>
            </a:r>
            <a:r>
              <a:rPr lang="en-US" sz="1800" dirty="0" err="1"/>
              <a:t>Asignamos</a:t>
            </a:r>
            <a:r>
              <a:rPr lang="en-US" sz="1800" dirty="0"/>
              <a:t> la </a:t>
            </a:r>
            <a:r>
              <a:rPr lang="en-US" sz="1800" dirty="0" err="1"/>
              <a:t>contraseña</a:t>
            </a:r>
            <a:r>
              <a:rPr lang="en-US" sz="1800" dirty="0"/>
              <a:t> de </a:t>
            </a:r>
            <a:r>
              <a:rPr lang="en-US" sz="1800" dirty="0" err="1"/>
              <a:t>administrador</a:t>
            </a:r>
            <a:r>
              <a:rPr lang="en-US" sz="1800" dirty="0"/>
              <a:t> (</a:t>
            </a:r>
            <a:r>
              <a:rPr lang="en-US" sz="1800" dirty="0" err="1"/>
              <a:t>recuerda</a:t>
            </a:r>
            <a:r>
              <a:rPr lang="en-US" sz="1800" dirty="0"/>
              <a:t> las </a:t>
            </a:r>
            <a:r>
              <a:rPr lang="en-US" sz="1800" dirty="0" err="1"/>
              <a:t>caracteristicas</a:t>
            </a:r>
            <a:r>
              <a:rPr lang="en-US" sz="1800" dirty="0"/>
              <a:t> que debe </a:t>
            </a:r>
            <a:r>
              <a:rPr lang="en-US" sz="1800" dirty="0" err="1"/>
              <a:t>tener</a:t>
            </a:r>
            <a:r>
              <a:rPr lang="en-US" sz="1800" dirty="0"/>
              <a:t> la </a:t>
            </a:r>
            <a:r>
              <a:rPr lang="en-US" sz="1800" dirty="0" err="1"/>
              <a:t>contraseña</a:t>
            </a:r>
            <a:r>
              <a:rPr lang="en-US" sz="1800" dirty="0"/>
              <a:t> las </a:t>
            </a:r>
            <a:r>
              <a:rPr lang="en-US" sz="1800" dirty="0" err="1"/>
              <a:t>cuales</a:t>
            </a:r>
            <a:r>
              <a:rPr lang="en-US" sz="1800" dirty="0"/>
              <a:t> </a:t>
            </a:r>
            <a:r>
              <a:rPr lang="en-US" sz="1800" dirty="0" err="1"/>
              <a:t>mencione</a:t>
            </a:r>
            <a:r>
              <a:rPr lang="en-US" sz="1800" dirty="0"/>
              <a:t> </a:t>
            </a:r>
            <a:r>
              <a:rPr lang="en-US" sz="1800" dirty="0" err="1"/>
              <a:t>anteriormente</a:t>
            </a:r>
            <a:r>
              <a:rPr lang="en-US" sz="1800" dirty="0"/>
              <a:t>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3. </a:t>
            </a:r>
            <a:r>
              <a:rPr lang="en-US" sz="1800" dirty="0" err="1"/>
              <a:t>Iniciamos</a:t>
            </a:r>
            <a:r>
              <a:rPr lang="en-US" sz="1800" dirty="0"/>
              <a:t> la </a:t>
            </a:r>
            <a:r>
              <a:rPr lang="en-US" sz="1800" dirty="0" err="1"/>
              <a:t>maquina</a:t>
            </a:r>
            <a:r>
              <a:rPr lang="en-US" sz="1800" dirty="0"/>
              <a:t>, para </a:t>
            </a:r>
            <a:r>
              <a:rPr lang="en-US" sz="1800" dirty="0" err="1"/>
              <a:t>esto</a:t>
            </a:r>
            <a:r>
              <a:rPr lang="en-US" sz="1800" dirty="0"/>
              <a:t> le </a:t>
            </a:r>
            <a:r>
              <a:rPr lang="en-US" sz="1800" dirty="0" err="1"/>
              <a:t>damos</a:t>
            </a:r>
            <a:r>
              <a:rPr lang="en-US" sz="1800" dirty="0"/>
              <a:t> “control” (derecho) + “</a:t>
            </a:r>
            <a:r>
              <a:rPr lang="en-US" sz="1800" dirty="0" err="1"/>
              <a:t>supr</a:t>
            </a:r>
            <a:r>
              <a:rPr lang="en-US" sz="1800" dirty="0"/>
              <a:t>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23B17-BD2A-4145-9190-A371E0280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2173" y="1578303"/>
            <a:ext cx="5053013" cy="457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4B537-3C16-446D-9B29-583F57A881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499" y="1578303"/>
            <a:ext cx="5087997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19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4. </a:t>
            </a:r>
            <a:r>
              <a:rPr lang="en-US" sz="1800" dirty="0" err="1"/>
              <a:t>Ingresamos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</a:t>
            </a:r>
            <a:r>
              <a:rPr lang="en-US" sz="1800" dirty="0" err="1"/>
              <a:t>Administrador</a:t>
            </a:r>
            <a:r>
              <a:rPr lang="en-US" sz="18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5. Aca </a:t>
            </a:r>
            <a:r>
              <a:rPr lang="en-US" sz="1800" dirty="0" err="1"/>
              <a:t>ya</a:t>
            </a:r>
            <a:r>
              <a:rPr lang="en-US" sz="1800" dirty="0"/>
              <a:t> </a:t>
            </a: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entrando</a:t>
            </a:r>
            <a:r>
              <a:rPr lang="en-US" sz="1800" dirty="0"/>
              <a:t>, se </a:t>
            </a:r>
            <a:r>
              <a:rPr lang="en-US" sz="1800" dirty="0" err="1"/>
              <a:t>puede</a:t>
            </a:r>
            <a:r>
              <a:rPr lang="en-US" sz="1800" dirty="0"/>
              <a:t> </a:t>
            </a:r>
            <a:r>
              <a:rPr lang="en-US" sz="1800" dirty="0" err="1"/>
              <a:t>tardar</a:t>
            </a:r>
            <a:r>
              <a:rPr lang="en-US" sz="1800" dirty="0"/>
              <a:t> un </a:t>
            </a:r>
            <a:r>
              <a:rPr lang="en-US" sz="1800" dirty="0" err="1"/>
              <a:t>poco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iniciar</a:t>
            </a:r>
            <a:r>
              <a:rPr lang="en-US" sz="1800" dirty="0"/>
              <a:t> as que ten un </a:t>
            </a:r>
            <a:r>
              <a:rPr lang="en-US" sz="1800" dirty="0" err="1"/>
              <a:t>poco</a:t>
            </a:r>
            <a:r>
              <a:rPr lang="en-US" sz="1800" dirty="0"/>
              <a:t> de </a:t>
            </a:r>
            <a:r>
              <a:rPr lang="en-US" sz="1800" dirty="0" err="1"/>
              <a:t>paciencia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DAACF-23B5-4B8A-9DE8-8D2505B4C6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5823" y="1578303"/>
            <a:ext cx="5065713" cy="457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A47CF-0541-4C93-BB81-0610984D19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500" y="1578303"/>
            <a:ext cx="5087996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6. </a:t>
            </a:r>
            <a:r>
              <a:rPr lang="en-US" sz="1800" dirty="0" err="1"/>
              <a:t>Cuando</a:t>
            </a:r>
            <a:r>
              <a:rPr lang="en-US" sz="1800" dirty="0"/>
              <a:t> </a:t>
            </a:r>
            <a:r>
              <a:rPr lang="en-US" sz="1800" dirty="0" err="1"/>
              <a:t>termine</a:t>
            </a:r>
            <a:r>
              <a:rPr lang="en-US" sz="1800" dirty="0"/>
              <a:t> de </a:t>
            </a:r>
            <a:r>
              <a:rPr lang="en-US" sz="1800" dirty="0" err="1"/>
              <a:t>cargar</a:t>
            </a:r>
            <a:r>
              <a:rPr lang="en-US" sz="1800" dirty="0"/>
              <a:t> </a:t>
            </a:r>
            <a:r>
              <a:rPr lang="en-US" sz="1800" dirty="0" err="1"/>
              <a:t>probablemente</a:t>
            </a:r>
            <a:r>
              <a:rPr lang="en-US" sz="1800" dirty="0"/>
              <a:t> se </a:t>
            </a:r>
            <a:r>
              <a:rPr lang="en-US" sz="1800" dirty="0" err="1"/>
              <a:t>abra</a:t>
            </a:r>
            <a:r>
              <a:rPr lang="en-US" sz="1800" dirty="0"/>
              <a:t> </a:t>
            </a:r>
            <a:r>
              <a:rPr lang="en-US" sz="1800" dirty="0" err="1"/>
              <a:t>automaticamente</a:t>
            </a:r>
            <a:r>
              <a:rPr lang="en-US" sz="1800" dirty="0"/>
              <a:t> el “Server Manager”, por el </a:t>
            </a:r>
            <a:r>
              <a:rPr lang="en-US" sz="1800" dirty="0" err="1"/>
              <a:t>momento</a:t>
            </a:r>
            <a:r>
              <a:rPr lang="en-US" sz="1800" dirty="0"/>
              <a:t> </a:t>
            </a:r>
            <a:r>
              <a:rPr lang="en-US" sz="1800" dirty="0" err="1"/>
              <a:t>pasamos</a:t>
            </a:r>
            <a:r>
              <a:rPr lang="en-US" sz="1800" dirty="0"/>
              <a:t> de </a:t>
            </a:r>
            <a:r>
              <a:rPr lang="en-US" sz="1800" dirty="0" err="1"/>
              <a:t>esto</a:t>
            </a:r>
            <a:r>
              <a:rPr lang="en-US" sz="18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7. </a:t>
            </a:r>
            <a:r>
              <a:rPr lang="en-US" sz="1800" dirty="0" err="1"/>
              <a:t>Volvemos</a:t>
            </a:r>
            <a:r>
              <a:rPr lang="en-US" sz="1800" dirty="0"/>
              <a:t> al </a:t>
            </a:r>
            <a:r>
              <a:rPr lang="en-US" sz="1800" dirty="0" err="1"/>
              <a:t>inicio</a:t>
            </a:r>
            <a:r>
              <a:rPr lang="en-US" sz="1800" dirty="0"/>
              <a:t> y </a:t>
            </a:r>
            <a:r>
              <a:rPr lang="en-US" sz="1800" dirty="0" err="1"/>
              <a:t>vamos</a:t>
            </a:r>
            <a:r>
              <a:rPr lang="en-US" sz="1800" dirty="0"/>
              <a:t> a “Settings”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6916D7-C305-4E15-B887-BB60A583BF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787" y="1570171"/>
            <a:ext cx="5053013" cy="457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2EAEC-74F1-4072-A512-5AEB9F5301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6200" y="1570171"/>
            <a:ext cx="5069004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20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8. </a:t>
            </a:r>
            <a:r>
              <a:rPr lang="en-US" sz="1800" dirty="0" err="1"/>
              <a:t>Seleccionamos</a:t>
            </a:r>
            <a:r>
              <a:rPr lang="en-US" sz="1800" dirty="0"/>
              <a:t> “Accounts”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9. </a:t>
            </a:r>
            <a:r>
              <a:rPr lang="en-US" sz="1800" dirty="0" err="1"/>
              <a:t>Seleccionamos</a:t>
            </a:r>
            <a:r>
              <a:rPr lang="en-US" sz="1800" dirty="0"/>
              <a:t> “Other users”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FC41A-C431-47D4-8121-03968CC34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2937" y="1591003"/>
            <a:ext cx="5065713" cy="4551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DE1536-CD92-4BEA-B9DE-5C28182F78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500" y="1591003"/>
            <a:ext cx="5087996" cy="45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03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10. </a:t>
            </a:r>
            <a:r>
              <a:rPr lang="en-US" sz="1800" dirty="0" err="1"/>
              <a:t>Agregamos</a:t>
            </a:r>
            <a:r>
              <a:rPr lang="en-US" sz="1800" dirty="0"/>
              <a:t> un nuevo </a:t>
            </a:r>
            <a:r>
              <a:rPr lang="en-US" sz="1800" dirty="0" err="1"/>
              <a:t>usuario</a:t>
            </a:r>
            <a:r>
              <a:rPr lang="en-US" sz="1800" dirty="0"/>
              <a:t> </a:t>
            </a:r>
            <a:r>
              <a:rPr lang="en-US" sz="1800" dirty="0" err="1"/>
              <a:t>dando</a:t>
            </a:r>
            <a:r>
              <a:rPr lang="en-US" sz="1800" dirty="0"/>
              <a:t> click “Add someone else to this PC”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11. Nos </a:t>
            </a:r>
            <a:r>
              <a:rPr lang="en-US" sz="1800" dirty="0" err="1"/>
              <a:t>vamos</a:t>
            </a:r>
            <a:r>
              <a:rPr lang="en-US" sz="1800" dirty="0"/>
              <a:t> a la </a:t>
            </a:r>
            <a:r>
              <a:rPr lang="en-US" sz="1800" dirty="0" err="1"/>
              <a:t>carpeta</a:t>
            </a:r>
            <a:r>
              <a:rPr lang="en-US" sz="1800" dirty="0"/>
              <a:t> “User”, le </a:t>
            </a:r>
            <a:r>
              <a:rPr lang="en-US" sz="1800" dirty="0" err="1"/>
              <a:t>damos</a:t>
            </a:r>
            <a:r>
              <a:rPr lang="en-US" sz="1800" dirty="0"/>
              <a:t> click derecho y </a:t>
            </a:r>
            <a:r>
              <a:rPr lang="en-US" sz="1800" dirty="0" err="1"/>
              <a:t>posteriormente</a:t>
            </a:r>
            <a:r>
              <a:rPr lang="en-US" sz="1800" dirty="0"/>
              <a:t> “new user”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974BF-DF1C-4865-A7C8-6B8ACF033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2173" y="1597353"/>
            <a:ext cx="5053013" cy="4538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8431F-1194-4EA7-ADE0-780777FE45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8899" y="1597352"/>
            <a:ext cx="4981313" cy="45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75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3. </a:t>
            </a:r>
            <a:r>
              <a:rPr lang="en-US" sz="1800" dirty="0" err="1"/>
              <a:t>Utilizamos</a:t>
            </a:r>
            <a:r>
              <a:rPr lang="en-US" sz="1800" dirty="0"/>
              <a:t> la </a:t>
            </a:r>
            <a:r>
              <a:rPr lang="en-US" sz="1800" dirty="0" err="1"/>
              <a:t>memoria</a:t>
            </a:r>
            <a:r>
              <a:rPr lang="en-US" sz="1800" dirty="0"/>
              <a:t> </a:t>
            </a:r>
            <a:r>
              <a:rPr lang="en-US" sz="1800" dirty="0" err="1"/>
              <a:t>recomendada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4. </a:t>
            </a:r>
            <a:r>
              <a:rPr lang="en-US" sz="1800" dirty="0" err="1"/>
              <a:t>Utilizamos</a:t>
            </a:r>
            <a:r>
              <a:rPr lang="en-US" sz="1800" dirty="0"/>
              <a:t> el </a:t>
            </a:r>
            <a:r>
              <a:rPr lang="en-US" sz="1800" dirty="0" err="1"/>
              <a:t>tamaño</a:t>
            </a:r>
            <a:r>
              <a:rPr lang="en-US" sz="1800" dirty="0"/>
              <a:t> de disco </a:t>
            </a:r>
            <a:r>
              <a:rPr lang="en-US" sz="1800" dirty="0" err="1"/>
              <a:t>recomendado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A0C62-7F1B-4EF2-ACF2-E766CBDA72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787" y="1600126"/>
            <a:ext cx="5065713" cy="452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88A93-C012-4ADF-948D-4E7BB1753C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4300" y="1600125"/>
            <a:ext cx="4955913" cy="452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5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12. </a:t>
            </a:r>
            <a:r>
              <a:rPr lang="en-US" sz="1800" dirty="0" err="1"/>
              <a:t>Llenamos</a:t>
            </a:r>
            <a:r>
              <a:rPr lang="en-US" sz="1800" dirty="0"/>
              <a:t> los </a:t>
            </a:r>
            <a:r>
              <a:rPr lang="en-US" sz="1800" dirty="0" err="1"/>
              <a:t>datos</a:t>
            </a:r>
            <a:r>
              <a:rPr lang="en-US" sz="1800" dirty="0"/>
              <a:t> </a:t>
            </a:r>
            <a:r>
              <a:rPr lang="en-US" sz="1800" dirty="0" err="1"/>
              <a:t>necesarios</a:t>
            </a:r>
            <a:r>
              <a:rPr lang="en-US" sz="1800" dirty="0"/>
              <a:t> y le </a:t>
            </a:r>
            <a:r>
              <a:rPr lang="en-US" sz="1800" dirty="0" err="1"/>
              <a:t>damos</a:t>
            </a:r>
            <a:r>
              <a:rPr lang="en-US" sz="1800" dirty="0"/>
              <a:t> click </a:t>
            </a:r>
            <a:r>
              <a:rPr lang="en-US" sz="1800" dirty="0" err="1"/>
              <a:t>en</a:t>
            </a:r>
            <a:r>
              <a:rPr lang="en-US" sz="1800" dirty="0"/>
              <a:t> “Create”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13. </a:t>
            </a:r>
            <a:r>
              <a:rPr lang="en-US" sz="1800" dirty="0" err="1"/>
              <a:t>Hacemos</a:t>
            </a:r>
            <a:r>
              <a:rPr lang="en-US" sz="1800" dirty="0"/>
              <a:t> lo </a:t>
            </a:r>
            <a:r>
              <a:rPr lang="en-US" sz="1800" dirty="0" err="1"/>
              <a:t>mismo</a:t>
            </a:r>
            <a:r>
              <a:rPr lang="en-US" sz="1800" dirty="0"/>
              <a:t> 2 </a:t>
            </a:r>
            <a:r>
              <a:rPr lang="en-US" sz="1800" dirty="0" err="1"/>
              <a:t>veces</a:t>
            </a:r>
            <a:r>
              <a:rPr lang="en-US" sz="1800" dirty="0"/>
              <a:t> mas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017B9-760D-40BB-8D23-C68BBE23F3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5823" y="1591003"/>
            <a:ext cx="5065713" cy="4551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14B88-C94D-4EA4-9A9C-4BA0A5883C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1016" y="1591003"/>
            <a:ext cx="5062597" cy="45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1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14. </a:t>
            </a:r>
            <a:r>
              <a:rPr lang="en-US" sz="1800" dirty="0" err="1"/>
              <a:t>Ahora</a:t>
            </a:r>
            <a:r>
              <a:rPr lang="en-US" sz="1800" dirty="0"/>
              <a:t> </a:t>
            </a:r>
            <a:r>
              <a:rPr lang="en-US" sz="1800" dirty="0" err="1"/>
              <a:t>vamos</a:t>
            </a:r>
            <a:r>
              <a:rPr lang="en-US" sz="1800" dirty="0"/>
              <a:t> a </a:t>
            </a:r>
            <a:r>
              <a:rPr lang="en-US" sz="1800" dirty="0" err="1"/>
              <a:t>hacer</a:t>
            </a:r>
            <a:r>
              <a:rPr lang="en-US" sz="1800" dirty="0"/>
              <a:t> la </a:t>
            </a:r>
            <a:r>
              <a:rPr lang="en-US" sz="1800" dirty="0" err="1"/>
              <a:t>conexion</a:t>
            </a:r>
            <a:r>
              <a:rPr lang="en-US" sz="1800" dirty="0"/>
              <a:t> a la red. </a:t>
            </a:r>
            <a:r>
              <a:rPr lang="en-US" sz="1800" dirty="0" err="1"/>
              <a:t>Damos</a:t>
            </a:r>
            <a:r>
              <a:rPr lang="en-US" sz="1800" dirty="0"/>
              <a:t> click derecho </a:t>
            </a:r>
            <a:r>
              <a:rPr lang="en-US" sz="1800" dirty="0" err="1"/>
              <a:t>en</a:t>
            </a:r>
            <a:r>
              <a:rPr lang="en-US" sz="1800" dirty="0"/>
              <a:t> la </a:t>
            </a:r>
            <a:r>
              <a:rPr lang="en-US" sz="1800" dirty="0" err="1"/>
              <a:t>barra</a:t>
            </a:r>
            <a:r>
              <a:rPr lang="en-US" sz="1800" dirty="0"/>
              <a:t> de </a:t>
            </a:r>
            <a:r>
              <a:rPr lang="en-US" sz="1800" dirty="0" err="1"/>
              <a:t>tareas</a:t>
            </a:r>
            <a:r>
              <a:rPr lang="en-US" sz="1800" dirty="0"/>
              <a:t> </a:t>
            </a:r>
            <a:r>
              <a:rPr lang="en-US" sz="1800" dirty="0" err="1"/>
              <a:t>donde</a:t>
            </a:r>
            <a:r>
              <a:rPr lang="en-US" sz="1800" dirty="0"/>
              <a:t> sale la </a:t>
            </a:r>
            <a:r>
              <a:rPr lang="en-US" sz="1800" dirty="0" err="1"/>
              <a:t>conexion</a:t>
            </a:r>
            <a:r>
              <a:rPr lang="en-US" sz="1800" dirty="0"/>
              <a:t> a internet y </a:t>
            </a:r>
            <a:r>
              <a:rPr lang="en-US" sz="1800" dirty="0" err="1"/>
              <a:t>seleccionamos</a:t>
            </a:r>
            <a:r>
              <a:rPr lang="en-US" sz="1800" dirty="0"/>
              <a:t> “Open Network”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15. Le </a:t>
            </a:r>
            <a:r>
              <a:rPr lang="en-US" sz="1800" dirty="0" err="1"/>
              <a:t>damos</a:t>
            </a:r>
            <a:r>
              <a:rPr lang="en-US" sz="1800" dirty="0"/>
              <a:t> click </a:t>
            </a:r>
            <a:r>
              <a:rPr lang="en-US" sz="1800" dirty="0" err="1"/>
              <a:t>en</a:t>
            </a:r>
            <a:r>
              <a:rPr lang="en-US" sz="1800" dirty="0"/>
              <a:t> “Change adapter options”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4BCD6-55AE-4EC3-AAB3-01D013277B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787" y="1570171"/>
            <a:ext cx="5065713" cy="457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6B44F9-3780-408C-9772-A0DA0E6A4C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51600" y="1570171"/>
            <a:ext cx="5049896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64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16. Le </a:t>
            </a:r>
            <a:r>
              <a:rPr lang="en-US" sz="1800" dirty="0" err="1"/>
              <a:t>damos</a:t>
            </a:r>
            <a:r>
              <a:rPr lang="en-US" sz="1800" dirty="0"/>
              <a:t> click </a:t>
            </a:r>
            <a:r>
              <a:rPr lang="en-US" sz="1800" dirty="0" err="1"/>
              <a:t>en</a:t>
            </a:r>
            <a:r>
              <a:rPr lang="en-US" sz="1800" dirty="0"/>
              <a:t> “Ethernet”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17. Nos </a:t>
            </a:r>
            <a:r>
              <a:rPr lang="en-US" sz="1800" dirty="0" err="1"/>
              <a:t>vamos</a:t>
            </a:r>
            <a:r>
              <a:rPr lang="en-US" sz="1800" dirty="0"/>
              <a:t> a </a:t>
            </a:r>
            <a:r>
              <a:rPr lang="en-US" sz="1800" dirty="0" err="1"/>
              <a:t>propiedades</a:t>
            </a:r>
            <a:r>
              <a:rPr lang="en-US" sz="1800" dirty="0"/>
              <a:t> (</a:t>
            </a:r>
            <a:r>
              <a:rPr lang="en-US" sz="1800" dirty="0" err="1"/>
              <a:t>damos</a:t>
            </a:r>
            <a:r>
              <a:rPr lang="en-US" sz="1800" dirty="0"/>
              <a:t> click </a:t>
            </a:r>
            <a:r>
              <a:rPr lang="en-US" sz="1800" dirty="0" err="1"/>
              <a:t>en</a:t>
            </a:r>
            <a:r>
              <a:rPr lang="en-US" sz="1800" dirty="0"/>
              <a:t> “Properties”)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6BA8D-B8DD-4061-BCE9-9FA5268F47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5637" y="1578303"/>
            <a:ext cx="5040313" cy="457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F12E49-8732-4E82-BF3C-45370604E7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500" y="1578303"/>
            <a:ext cx="5087996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29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18. </a:t>
            </a:r>
            <a:r>
              <a:rPr lang="en-US" sz="1800" dirty="0" err="1"/>
              <a:t>Seleccionamos</a:t>
            </a:r>
            <a:r>
              <a:rPr lang="en-US" sz="1800" dirty="0"/>
              <a:t> “Internet Protocol Version (TCP/IPv4)” y </a:t>
            </a:r>
            <a:r>
              <a:rPr lang="en-US" sz="1800" dirty="0" err="1"/>
              <a:t>luego</a:t>
            </a:r>
            <a:r>
              <a:rPr lang="en-US" sz="1800" dirty="0"/>
              <a:t> </a:t>
            </a:r>
            <a:r>
              <a:rPr lang="en-US" sz="1800" dirty="0" err="1"/>
              <a:t>damos</a:t>
            </a:r>
            <a:r>
              <a:rPr lang="en-US" sz="1800" dirty="0"/>
              <a:t> click </a:t>
            </a:r>
            <a:r>
              <a:rPr lang="en-US" sz="1800" dirty="0" err="1"/>
              <a:t>en</a:t>
            </a:r>
            <a:r>
              <a:rPr lang="en-US" sz="1800" dirty="0"/>
              <a:t> “Properties”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19. </a:t>
            </a:r>
            <a:r>
              <a:rPr lang="en-US" sz="1800" dirty="0" err="1"/>
              <a:t>Colocamos</a:t>
            </a:r>
            <a:r>
              <a:rPr lang="en-US" sz="1800" dirty="0"/>
              <a:t> los </a:t>
            </a:r>
            <a:r>
              <a:rPr lang="en-US" sz="1800" dirty="0" err="1"/>
              <a:t>datos</a:t>
            </a:r>
            <a:r>
              <a:rPr lang="en-US" sz="1800" dirty="0"/>
              <a:t> de red </a:t>
            </a:r>
            <a:r>
              <a:rPr lang="en-US" sz="1800" dirty="0" err="1"/>
              <a:t>necesarios</a:t>
            </a:r>
            <a:r>
              <a:rPr lang="en-US" sz="1800" dirty="0"/>
              <a:t> y le </a:t>
            </a:r>
            <a:r>
              <a:rPr lang="en-US" sz="1800" dirty="0" err="1"/>
              <a:t>damos</a:t>
            </a:r>
            <a:r>
              <a:rPr lang="en-US" sz="1800" dirty="0"/>
              <a:t> “OK” para </a:t>
            </a:r>
            <a:r>
              <a:rPr lang="en-US" sz="1800" dirty="0" err="1"/>
              <a:t>posteriormente</a:t>
            </a:r>
            <a:r>
              <a:rPr lang="en-US" sz="1800" dirty="0"/>
              <a:t> </a:t>
            </a:r>
            <a:r>
              <a:rPr lang="en-US" sz="1800" dirty="0" err="1"/>
              <a:t>cerrar</a:t>
            </a:r>
            <a:r>
              <a:rPr lang="en-US" sz="1800" dirty="0"/>
              <a:t> </a:t>
            </a:r>
            <a:r>
              <a:rPr lang="en-US" sz="1800" dirty="0" err="1"/>
              <a:t>todo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CD9E9-8B49-4465-A173-FD1BB588E1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1223" y="1578303"/>
            <a:ext cx="5014913" cy="457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2FAECC-26EF-4274-80FE-A058ABA6CE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500" y="1578303"/>
            <a:ext cx="5087996" cy="45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9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20. Le </a:t>
            </a:r>
            <a:r>
              <a:rPr lang="en-US" sz="1800" dirty="0" err="1"/>
              <a:t>damos</a:t>
            </a:r>
            <a:r>
              <a:rPr lang="en-US" sz="1800" dirty="0"/>
              <a:t> “Yes” y </a:t>
            </a:r>
            <a:r>
              <a:rPr lang="en-US" sz="1800" dirty="0" err="1"/>
              <a:t>continuamos</a:t>
            </a:r>
            <a:r>
              <a:rPr lang="en-US" sz="18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21. </a:t>
            </a:r>
            <a:r>
              <a:rPr lang="en-US" sz="1800" dirty="0" err="1"/>
              <a:t>Abrimos</a:t>
            </a:r>
            <a:r>
              <a:rPr lang="en-US" sz="1800" dirty="0"/>
              <a:t> la “</a:t>
            </a:r>
            <a:r>
              <a:rPr lang="en-US" sz="1800" dirty="0" err="1"/>
              <a:t>cmd</a:t>
            </a:r>
            <a:r>
              <a:rPr lang="en-US" sz="1800" dirty="0"/>
              <a:t>” y </a:t>
            </a:r>
            <a:r>
              <a:rPr lang="en-US" sz="1800" dirty="0" err="1"/>
              <a:t>hacemos</a:t>
            </a:r>
            <a:r>
              <a:rPr lang="en-US" sz="1800" dirty="0"/>
              <a:t> ping para </a:t>
            </a:r>
            <a:r>
              <a:rPr lang="en-US" sz="1800" dirty="0" err="1"/>
              <a:t>comprobar</a:t>
            </a:r>
            <a:r>
              <a:rPr lang="en-US" sz="1800" dirty="0"/>
              <a:t> que la </a:t>
            </a:r>
            <a:r>
              <a:rPr lang="en-US" sz="1800" dirty="0" err="1"/>
              <a:t>conexion</a:t>
            </a:r>
            <a:r>
              <a:rPr lang="en-US" sz="1800" dirty="0"/>
              <a:t> a red </a:t>
            </a:r>
            <a:r>
              <a:rPr lang="en-US" sz="1800" dirty="0" err="1"/>
              <a:t>funciona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75896-3A60-4C9B-9A28-9020FBB185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8895" y="1570171"/>
            <a:ext cx="5033905" cy="4551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5AE7F-58FB-45E1-85D3-0F6686E8F9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1017" y="1570170"/>
            <a:ext cx="5062596" cy="45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4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22. </a:t>
            </a:r>
            <a:r>
              <a:rPr lang="en-US" sz="1800" dirty="0" err="1"/>
              <a:t>Hacemos</a:t>
            </a:r>
            <a:r>
              <a:rPr lang="en-US" sz="1800" dirty="0"/>
              <a:t> ping a google y </a:t>
            </a:r>
            <a:r>
              <a:rPr lang="en-US" sz="1800" dirty="0" err="1"/>
              <a:t>vemos</a:t>
            </a:r>
            <a:r>
              <a:rPr lang="en-US" sz="1800" dirty="0"/>
              <a:t> que </a:t>
            </a:r>
            <a:r>
              <a:rPr lang="en-US" sz="1800" dirty="0" err="1"/>
              <a:t>todo</a:t>
            </a:r>
            <a:r>
              <a:rPr lang="en-US" sz="1800" dirty="0"/>
              <a:t> </a:t>
            </a: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correcto</a:t>
            </a:r>
            <a:r>
              <a:rPr lang="en-US" sz="1800" dirty="0"/>
              <a:t> y </a:t>
            </a:r>
            <a:r>
              <a:rPr lang="en-US" sz="1800" dirty="0" err="1"/>
              <a:t>funcionando</a:t>
            </a:r>
            <a:r>
              <a:rPr lang="en-US" sz="18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23. </a:t>
            </a:r>
            <a:r>
              <a:rPr lang="en-US" sz="1800" dirty="0" err="1"/>
              <a:t>Cuando</a:t>
            </a:r>
            <a:r>
              <a:rPr lang="en-US" sz="1800" dirty="0"/>
              <a:t> </a:t>
            </a:r>
            <a:r>
              <a:rPr lang="en-US" sz="1800" dirty="0" err="1"/>
              <a:t>vayamos</a:t>
            </a:r>
            <a:r>
              <a:rPr lang="en-US" sz="1800" dirty="0"/>
              <a:t> a </a:t>
            </a:r>
            <a:r>
              <a:rPr lang="en-US" sz="1800" dirty="0" err="1"/>
              <a:t>apagar</a:t>
            </a:r>
            <a:r>
              <a:rPr lang="en-US" sz="1800" dirty="0"/>
              <a:t> y </a:t>
            </a:r>
            <a:r>
              <a:rPr lang="en-US" sz="1800" dirty="0" err="1"/>
              <a:t>nos</a:t>
            </a:r>
            <a:r>
              <a:rPr lang="en-US" sz="1800" dirty="0"/>
              <a:t> </a:t>
            </a:r>
            <a:r>
              <a:rPr lang="en-US" sz="1800" dirty="0" err="1"/>
              <a:t>pida</a:t>
            </a:r>
            <a:r>
              <a:rPr lang="en-US" sz="1800" dirty="0"/>
              <a:t> una </a:t>
            </a:r>
            <a:r>
              <a:rPr lang="en-US" sz="1800" dirty="0" err="1"/>
              <a:t>opcion</a:t>
            </a:r>
            <a:r>
              <a:rPr lang="en-US" sz="1800" dirty="0"/>
              <a:t>, </a:t>
            </a:r>
            <a:r>
              <a:rPr lang="en-US" sz="1800" dirty="0" err="1"/>
              <a:t>elegimos</a:t>
            </a:r>
            <a:r>
              <a:rPr lang="en-US" sz="1800" dirty="0"/>
              <a:t> “Other(Planned)” y </a:t>
            </a:r>
            <a:r>
              <a:rPr lang="en-US" sz="1800" dirty="0" err="1"/>
              <a:t>posteriormente</a:t>
            </a:r>
            <a:r>
              <a:rPr lang="en-US" sz="1800" dirty="0"/>
              <a:t> le </a:t>
            </a:r>
            <a:r>
              <a:rPr lang="en-US" sz="1800" dirty="0" err="1"/>
              <a:t>damos</a:t>
            </a:r>
            <a:r>
              <a:rPr lang="en-US" sz="1800" dirty="0"/>
              <a:t> </a:t>
            </a:r>
            <a:r>
              <a:rPr lang="en-US" sz="1800" dirty="0" err="1"/>
              <a:t>continuar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4706FF-68D5-4959-8F55-1AAC054C75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787" y="1570171"/>
            <a:ext cx="5053013" cy="4563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E4760-474B-4E3F-BE14-550AE98687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500" y="1570171"/>
            <a:ext cx="5087996" cy="4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1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5. </a:t>
            </a:r>
            <a:r>
              <a:rPr lang="en-US" sz="1800" dirty="0" err="1"/>
              <a:t>Agregamos</a:t>
            </a:r>
            <a:r>
              <a:rPr lang="en-US" sz="1800" dirty="0"/>
              <a:t> la imagen ISO de Windows server al DVD virtual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6. </a:t>
            </a:r>
            <a:r>
              <a:rPr lang="en-US" sz="1800" dirty="0" err="1"/>
              <a:t>Ponemos</a:t>
            </a:r>
            <a:r>
              <a:rPr lang="en-US" sz="1800" dirty="0"/>
              <a:t> el </a:t>
            </a:r>
            <a:r>
              <a:rPr lang="en-US" sz="1800" dirty="0" err="1"/>
              <a:t>adaptador</a:t>
            </a:r>
            <a:r>
              <a:rPr lang="en-US" sz="1800" dirty="0"/>
              <a:t> de Red </a:t>
            </a:r>
            <a:r>
              <a:rPr lang="en-US" sz="1800" dirty="0" err="1"/>
              <a:t>en</a:t>
            </a:r>
            <a:r>
              <a:rPr lang="en-US" sz="1800" dirty="0"/>
              <a:t> Puente y </a:t>
            </a:r>
            <a:r>
              <a:rPr lang="en-US" sz="1800" dirty="0" err="1"/>
              <a:t>damos</a:t>
            </a:r>
            <a:r>
              <a:rPr lang="en-US" sz="1800" dirty="0"/>
              <a:t> “ok” para </a:t>
            </a:r>
            <a:r>
              <a:rPr lang="en-US" sz="1800" dirty="0" err="1"/>
              <a:t>guardar</a:t>
            </a:r>
            <a:r>
              <a:rPr lang="en-US" sz="1800" dirty="0"/>
              <a:t> los </a:t>
            </a:r>
            <a:r>
              <a:rPr lang="en-US" sz="1800" dirty="0" err="1"/>
              <a:t>cambios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C2CF7-71D8-4E14-AD48-009E6BCE80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8523" y="1581622"/>
            <a:ext cx="5040313" cy="4569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261F8A-C95A-4365-8890-81673FD9D7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8900" y="1581622"/>
            <a:ext cx="5062596" cy="45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0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7. </a:t>
            </a:r>
            <a:r>
              <a:rPr lang="en-US" sz="1800" dirty="0" err="1"/>
              <a:t>Iniciamos</a:t>
            </a:r>
            <a:r>
              <a:rPr lang="en-US" sz="1800" dirty="0"/>
              <a:t> la </a:t>
            </a:r>
            <a:r>
              <a:rPr lang="en-US" sz="1800" dirty="0" err="1"/>
              <a:t>maquina</a:t>
            </a:r>
            <a:r>
              <a:rPr lang="en-US" sz="1800" dirty="0"/>
              <a:t> virtual y </a:t>
            </a:r>
            <a:r>
              <a:rPr lang="en-US" sz="1800" dirty="0" err="1"/>
              <a:t>seleccionamos</a:t>
            </a:r>
            <a:r>
              <a:rPr lang="en-US" sz="1800" dirty="0"/>
              <a:t> “Spanish (Colombia)” </a:t>
            </a:r>
            <a:r>
              <a:rPr lang="en-US" sz="1800" dirty="0" err="1"/>
              <a:t>en</a:t>
            </a:r>
            <a:r>
              <a:rPr lang="en-US" sz="1800" dirty="0"/>
              <a:t> la </a:t>
            </a:r>
            <a:r>
              <a:rPr lang="en-US" sz="1800" dirty="0" err="1"/>
              <a:t>segunda</a:t>
            </a:r>
            <a:r>
              <a:rPr lang="en-US" sz="1800" dirty="0"/>
              <a:t> </a:t>
            </a:r>
            <a:r>
              <a:rPr lang="en-US" sz="1800" dirty="0" err="1"/>
              <a:t>casilla</a:t>
            </a:r>
            <a:r>
              <a:rPr lang="en-US" sz="1800" dirty="0"/>
              <a:t>, la </a:t>
            </a:r>
            <a:r>
              <a:rPr lang="en-US" sz="1800" dirty="0" err="1"/>
              <a:t>tercera</a:t>
            </a:r>
            <a:r>
              <a:rPr lang="en-US" sz="1800" dirty="0"/>
              <a:t> se </a:t>
            </a:r>
            <a:r>
              <a:rPr lang="en-US" sz="1800" dirty="0" err="1"/>
              <a:t>cambiara</a:t>
            </a:r>
            <a:r>
              <a:rPr lang="en-US" sz="1800" dirty="0"/>
              <a:t> por </a:t>
            </a:r>
            <a:r>
              <a:rPr lang="en-US" sz="1800" dirty="0" err="1"/>
              <a:t>si</a:t>
            </a:r>
            <a:r>
              <a:rPr lang="en-US" sz="1800" dirty="0"/>
              <a:t> sola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8. Le </a:t>
            </a:r>
            <a:r>
              <a:rPr lang="en-US" sz="1800" dirty="0" err="1"/>
              <a:t>damos</a:t>
            </a:r>
            <a:r>
              <a:rPr lang="en-US" sz="1800" dirty="0"/>
              <a:t> “Install now”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84A3E-A9FC-41EE-9156-9D0616CF7F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5823" y="1591638"/>
            <a:ext cx="5065713" cy="4549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63F7F6-95A1-4803-9005-C1F8BFFF03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6200" y="1591639"/>
            <a:ext cx="5075296" cy="45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7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9. </a:t>
            </a:r>
            <a:r>
              <a:rPr lang="en-US" sz="1800" dirty="0" err="1"/>
              <a:t>Omitimos</a:t>
            </a:r>
            <a:r>
              <a:rPr lang="en-US" sz="1800" dirty="0"/>
              <a:t> la </a:t>
            </a:r>
            <a:r>
              <a:rPr lang="en-US" sz="1800" dirty="0" err="1"/>
              <a:t>activacion</a:t>
            </a:r>
            <a:r>
              <a:rPr lang="en-US" sz="1800" dirty="0"/>
              <a:t> por </a:t>
            </a:r>
            <a:r>
              <a:rPr lang="en-US" sz="1800" dirty="0" err="1"/>
              <a:t>licencia</a:t>
            </a:r>
            <a:r>
              <a:rPr lang="en-US" sz="1800" dirty="0"/>
              <a:t> </a:t>
            </a:r>
          </a:p>
          <a:p>
            <a:pPr marL="0" indent="0" algn="ctr">
              <a:buNone/>
            </a:pPr>
            <a:r>
              <a:rPr lang="en-US" sz="1800" dirty="0"/>
              <a:t>(I don’t have a product key)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10. </a:t>
            </a:r>
            <a:r>
              <a:rPr lang="en-US" sz="1800" dirty="0" err="1"/>
              <a:t>Seleccionamos</a:t>
            </a:r>
            <a:r>
              <a:rPr lang="en-US" sz="1800" dirty="0"/>
              <a:t> la version </a:t>
            </a:r>
            <a:r>
              <a:rPr lang="en-US" sz="1800" dirty="0" err="1"/>
              <a:t>standar</a:t>
            </a:r>
            <a:r>
              <a:rPr lang="en-US" sz="1800" dirty="0"/>
              <a:t> sin </a:t>
            </a:r>
            <a:r>
              <a:rPr lang="en-US" sz="1800" dirty="0" err="1"/>
              <a:t>interfaz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5C0E1-0C6B-4D64-BD0C-D25D4CD2F4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4295" y="1571441"/>
            <a:ext cx="5021205" cy="4562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20FA4-220F-4701-AAA1-FC1ACE61C6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8900" y="1576465"/>
            <a:ext cx="4981313" cy="45576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36C9315-216F-424C-8218-6A61C9B966E2}"/>
              </a:ext>
            </a:extLst>
          </p:cNvPr>
          <p:cNvSpPr/>
          <p:nvPr/>
        </p:nvSpPr>
        <p:spPr>
          <a:xfrm rot="2756540">
            <a:off x="3171039" y="4580389"/>
            <a:ext cx="251669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347EFE-A122-4BC8-A3BC-887E63579E0A}"/>
              </a:ext>
            </a:extLst>
          </p:cNvPr>
          <p:cNvSpPr/>
          <p:nvPr/>
        </p:nvSpPr>
        <p:spPr>
          <a:xfrm rot="8045541">
            <a:off x="4153266" y="4567793"/>
            <a:ext cx="251669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DC94BC-83DF-4087-B853-EDD4D9FDB48E}"/>
              </a:ext>
            </a:extLst>
          </p:cNvPr>
          <p:cNvSpPr/>
          <p:nvPr/>
        </p:nvSpPr>
        <p:spPr>
          <a:xfrm rot="5146519">
            <a:off x="3636709" y="4542887"/>
            <a:ext cx="251669" cy="192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6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11. </a:t>
            </a:r>
            <a:r>
              <a:rPr lang="en-US" sz="1800" dirty="0" err="1"/>
              <a:t>Aceptamos</a:t>
            </a:r>
            <a:r>
              <a:rPr lang="en-US" sz="1800" dirty="0"/>
              <a:t> los </a:t>
            </a:r>
            <a:r>
              <a:rPr lang="en-US" sz="1800" dirty="0" err="1"/>
              <a:t>terminos</a:t>
            </a:r>
            <a:r>
              <a:rPr lang="en-US" sz="1800" dirty="0"/>
              <a:t> y </a:t>
            </a:r>
            <a:r>
              <a:rPr lang="en-US" sz="1800" dirty="0" err="1"/>
              <a:t>condiciones</a:t>
            </a:r>
            <a:r>
              <a:rPr lang="en-US" sz="1800" dirty="0"/>
              <a:t> de </a:t>
            </a:r>
            <a:r>
              <a:rPr lang="en-US" sz="1800" dirty="0" err="1"/>
              <a:t>licencia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12. </a:t>
            </a:r>
            <a:r>
              <a:rPr lang="en-US" sz="1800" dirty="0" err="1"/>
              <a:t>Tomamos</a:t>
            </a:r>
            <a:r>
              <a:rPr lang="en-US" sz="1800" dirty="0"/>
              <a:t> la </a:t>
            </a:r>
            <a:r>
              <a:rPr lang="en-US" sz="1800" dirty="0" err="1"/>
              <a:t>opcion</a:t>
            </a:r>
            <a:r>
              <a:rPr lang="en-US" sz="1800" dirty="0"/>
              <a:t> </a:t>
            </a:r>
            <a:r>
              <a:rPr lang="en-US" sz="1800" dirty="0" err="1"/>
              <a:t>customizada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 (Custom: ___ 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28999-9ADD-48B1-8EE9-4F12804E4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2810" y="1597988"/>
            <a:ext cx="5011739" cy="4537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739F8-07A1-41F8-B084-694854E86B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7367" y="1597987"/>
            <a:ext cx="5049896" cy="45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8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13. </a:t>
            </a:r>
            <a:r>
              <a:rPr lang="en-US" sz="1800" dirty="0" err="1"/>
              <a:t>Seleccionamos</a:t>
            </a:r>
            <a:r>
              <a:rPr lang="en-US" sz="1800" dirty="0"/>
              <a:t> el disco virtual que </a:t>
            </a:r>
            <a:r>
              <a:rPr lang="en-US" sz="1800" dirty="0" err="1"/>
              <a:t>creamos</a:t>
            </a:r>
            <a:r>
              <a:rPr lang="en-US" sz="1800" dirty="0"/>
              <a:t> y le </a:t>
            </a:r>
            <a:r>
              <a:rPr lang="en-US" sz="1800" dirty="0" err="1"/>
              <a:t>damos</a:t>
            </a:r>
            <a:r>
              <a:rPr lang="en-US" sz="1800" dirty="0"/>
              <a:t> “Next”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14. </a:t>
            </a:r>
            <a:r>
              <a:rPr lang="en-US" sz="1800" dirty="0" err="1"/>
              <a:t>Procedemos</a:t>
            </a:r>
            <a:r>
              <a:rPr lang="en-US" sz="1800" dirty="0"/>
              <a:t> a </a:t>
            </a:r>
            <a:r>
              <a:rPr lang="en-US" sz="1800" dirty="0" err="1"/>
              <a:t>esperar</a:t>
            </a:r>
            <a:r>
              <a:rPr lang="en-US" sz="1800" dirty="0"/>
              <a:t> a que se </a:t>
            </a:r>
            <a:r>
              <a:rPr lang="en-US" sz="1800" dirty="0" err="1"/>
              <a:t>realice</a:t>
            </a:r>
            <a:r>
              <a:rPr lang="en-US" sz="1800" dirty="0"/>
              <a:t> la </a:t>
            </a:r>
            <a:r>
              <a:rPr lang="en-US" sz="1800" dirty="0" err="1"/>
              <a:t>instalacion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(se </a:t>
            </a:r>
            <a:r>
              <a:rPr lang="en-US" sz="1800" dirty="0" err="1"/>
              <a:t>va</a:t>
            </a:r>
            <a:r>
              <a:rPr lang="en-US" sz="1800" dirty="0"/>
              <a:t> a </a:t>
            </a:r>
            <a:r>
              <a:rPr lang="en-US" sz="1800" dirty="0" err="1"/>
              <a:t>tardar</a:t>
            </a:r>
            <a:r>
              <a:rPr lang="en-US" sz="1800" dirty="0"/>
              <a:t> </a:t>
            </a:r>
            <a:r>
              <a:rPr lang="en-US" sz="1800" dirty="0" err="1"/>
              <a:t>unos</a:t>
            </a:r>
            <a:r>
              <a:rPr lang="en-US" sz="1800" dirty="0"/>
              <a:t> </a:t>
            </a:r>
            <a:r>
              <a:rPr lang="en-US" sz="1800" dirty="0" err="1"/>
              <a:t>minutos</a:t>
            </a:r>
            <a:r>
              <a:rPr lang="en-US" sz="1800" dirty="0"/>
              <a:t>, </a:t>
            </a:r>
            <a:r>
              <a:rPr lang="en-US" sz="1800" dirty="0" err="1"/>
              <a:t>asi</a:t>
            </a:r>
            <a:r>
              <a:rPr lang="en-US" sz="1800" dirty="0"/>
              <a:t> que ten </a:t>
            </a:r>
            <a:r>
              <a:rPr lang="en-US" sz="1800" dirty="0" err="1"/>
              <a:t>paciencia</a:t>
            </a:r>
            <a:r>
              <a:rPr lang="en-US" sz="18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D51BC-2F81-48E7-873A-FAECDF45D6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0110" y="1578938"/>
            <a:ext cx="5037139" cy="457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4000E-FAAF-4D22-9B55-591A901B75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3745" y="1578938"/>
            <a:ext cx="5037139" cy="45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ABA1A2-CDF4-408E-9E4A-29F3B05EBCAE}"/>
              </a:ext>
            </a:extLst>
          </p:cNvPr>
          <p:cNvSpPr txBox="1">
            <a:spLocks/>
          </p:cNvSpPr>
          <p:nvPr/>
        </p:nvSpPr>
        <p:spPr>
          <a:xfrm>
            <a:off x="839787" y="47314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15. </a:t>
            </a:r>
            <a:r>
              <a:rPr lang="en-US" sz="1800" dirty="0" err="1"/>
              <a:t>Posteriormente</a:t>
            </a:r>
            <a:r>
              <a:rPr lang="en-US" sz="1800" dirty="0"/>
              <a:t> se </a:t>
            </a:r>
            <a:r>
              <a:rPr lang="en-US" sz="1800" dirty="0" err="1"/>
              <a:t>reiniciara</a:t>
            </a:r>
            <a:r>
              <a:rPr lang="en-US" sz="1800" dirty="0"/>
              <a:t> la </a:t>
            </a:r>
            <a:r>
              <a:rPr lang="en-US" sz="1800" dirty="0" err="1"/>
              <a:t>maquina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0689D-FB5D-44B2-BD0B-972D7ECC5B92}"/>
              </a:ext>
            </a:extLst>
          </p:cNvPr>
          <p:cNvSpPr txBox="1">
            <a:spLocks/>
          </p:cNvSpPr>
          <p:nvPr/>
        </p:nvSpPr>
        <p:spPr>
          <a:xfrm>
            <a:off x="6318308" y="468126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16. Aca </a:t>
            </a: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volviendo</a:t>
            </a:r>
            <a:r>
              <a:rPr lang="en-US" sz="1800" dirty="0"/>
              <a:t> a </a:t>
            </a:r>
            <a:r>
              <a:rPr lang="en-US" sz="1800" dirty="0" err="1"/>
              <a:t>prender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DF7CC-A254-4AF4-A004-3BB899990F6B}"/>
              </a:ext>
            </a:extLst>
          </p:cNvPr>
          <p:cNvSpPr/>
          <p:nvPr/>
        </p:nvSpPr>
        <p:spPr>
          <a:xfrm>
            <a:off x="771787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E7758A-19D5-42C9-A456-96BDD250A226}"/>
              </a:ext>
            </a:extLst>
          </p:cNvPr>
          <p:cNvSpPr/>
          <p:nvPr/>
        </p:nvSpPr>
        <p:spPr>
          <a:xfrm>
            <a:off x="6318308" y="1484851"/>
            <a:ext cx="5248014" cy="4763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DBA80-AA51-4256-A0E2-E4B1BA55C7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5823" y="1578938"/>
            <a:ext cx="5065713" cy="457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ED6F3-7041-4087-AA68-E59C95A8F6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8900" y="1578939"/>
            <a:ext cx="5062596" cy="4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65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992</Words>
  <Application>Microsoft Office PowerPoint</Application>
  <PresentationFormat>Widescreen</PresentationFormat>
  <Paragraphs>78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BITACORA maquinas virtuales Windows Core (sin interfaz)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Despues de esto tuve que cerrar la maquina por cuestiones ajenas, entonces la configuracion de la red no se termino, por lo cual lo que se va a ver a continuacion es despues de cerrar la maquina virtual y volverla a inciar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BITACORA maquinas virtuales Windows Core (sin interfaz)</dc:title>
  <dc:creator>joan.acevedo@labinfo.is.escuelaing.edu.co</dc:creator>
  <cp:lastModifiedBy>joan.acevedo@labinfo.is.escuelaing.edu.co</cp:lastModifiedBy>
  <cp:revision>12</cp:revision>
  <dcterms:created xsi:type="dcterms:W3CDTF">2023-11-21T20:38:25Z</dcterms:created>
  <dcterms:modified xsi:type="dcterms:W3CDTF">2023-11-21T22:06:38Z</dcterms:modified>
</cp:coreProperties>
</file>